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Default Extension="png" ContentType="image/png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heme/theme7.xml" ContentType="application/vnd.openxmlformats-officedocument.them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drawing5.xml" ContentType="application/vnd.ms-office.drawingml.diagramDrawing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  <p:sldMasterId id="2147483720" r:id="rId3"/>
    <p:sldMasterId id="2147483733" r:id="rId4"/>
    <p:sldMasterId id="2147483746" r:id="rId5"/>
  </p:sldMasterIdLst>
  <p:notesMasterIdLst>
    <p:notesMasterId r:id="rId39"/>
  </p:notesMasterIdLst>
  <p:handoutMasterIdLst>
    <p:handoutMasterId r:id="rId40"/>
  </p:handoutMasterIdLst>
  <p:sldIdLst>
    <p:sldId id="257" r:id="rId6"/>
    <p:sldId id="293" r:id="rId7"/>
    <p:sldId id="291" r:id="rId8"/>
    <p:sldId id="315" r:id="rId9"/>
    <p:sldId id="280" r:id="rId10"/>
    <p:sldId id="281" r:id="rId11"/>
    <p:sldId id="316" r:id="rId12"/>
    <p:sldId id="283" r:id="rId13"/>
    <p:sldId id="265" r:id="rId14"/>
    <p:sldId id="294" r:id="rId15"/>
    <p:sldId id="298" r:id="rId16"/>
    <p:sldId id="300" r:id="rId17"/>
    <p:sldId id="299" r:id="rId18"/>
    <p:sldId id="311" r:id="rId19"/>
    <p:sldId id="310" r:id="rId20"/>
    <p:sldId id="309" r:id="rId21"/>
    <p:sldId id="317" r:id="rId22"/>
    <p:sldId id="295" r:id="rId23"/>
    <p:sldId id="297" r:id="rId24"/>
    <p:sldId id="296" r:id="rId25"/>
    <p:sldId id="301" r:id="rId26"/>
    <p:sldId id="302" r:id="rId27"/>
    <p:sldId id="303" r:id="rId28"/>
    <p:sldId id="319" r:id="rId29"/>
    <p:sldId id="305" r:id="rId30"/>
    <p:sldId id="306" r:id="rId31"/>
    <p:sldId id="318" r:id="rId32"/>
    <p:sldId id="304" r:id="rId33"/>
    <p:sldId id="307" r:id="rId34"/>
    <p:sldId id="308" r:id="rId35"/>
    <p:sldId id="313" r:id="rId36"/>
    <p:sldId id="312" r:id="rId37"/>
    <p:sldId id="314" r:id="rId38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4BBD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12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-102" y="-1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6" d="100"/>
          <a:sy n="56" d="100"/>
        </p:scale>
        <p:origin x="1878" y="7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theme" Target="theme/theme1.xml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1D3E583-2D95-42E5-8E83-6310CAE13DDA}" type="doc">
      <dgm:prSet loTypeId="urn:microsoft.com/office/officeart/2005/8/layout/vList5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8DFB338-D394-476D-B7BD-46B49B8157FB}">
      <dgm:prSet/>
      <dgm:spPr/>
      <dgm:t>
        <a:bodyPr/>
        <a:lstStyle/>
        <a:p>
          <a:pPr rtl="0"/>
          <a:r>
            <a:rPr lang="ru-RU" smtClean="0"/>
            <a:t>Совещание региональных координаторов (2.04.2019г.)</a:t>
          </a:r>
          <a:endParaRPr lang="ru-RU"/>
        </a:p>
      </dgm:t>
    </dgm:pt>
    <dgm:pt modelId="{907D908E-4EE2-4CA0-84FC-4554305FB5E2}" type="parTrans" cxnId="{FFCB9651-4788-4B38-88E7-DDB7D4EDDA74}">
      <dgm:prSet/>
      <dgm:spPr/>
      <dgm:t>
        <a:bodyPr/>
        <a:lstStyle/>
        <a:p>
          <a:endParaRPr lang="ru-RU"/>
        </a:p>
      </dgm:t>
    </dgm:pt>
    <dgm:pt modelId="{9C1F308F-7136-41AD-BB4E-9D9A0575D4CE}" type="sibTrans" cxnId="{FFCB9651-4788-4B38-88E7-DDB7D4EDDA74}">
      <dgm:prSet/>
      <dgm:spPr/>
      <dgm:t>
        <a:bodyPr/>
        <a:lstStyle/>
        <a:p>
          <a:endParaRPr lang="ru-RU"/>
        </a:p>
      </dgm:t>
    </dgm:pt>
    <dgm:pt modelId="{42E02126-8C18-4A98-975C-150AB831DC8A}">
      <dgm:prSet/>
      <dgm:spPr/>
      <dgm:t>
        <a:bodyPr/>
        <a:lstStyle/>
        <a:p>
          <a:pPr rtl="0"/>
          <a:r>
            <a:rPr lang="ru-RU" dirty="0" smtClean="0"/>
            <a:t>Практическое занятие по проведению компьютерного тестирования.</a:t>
          </a:r>
          <a:endParaRPr lang="ru-RU" dirty="0"/>
        </a:p>
      </dgm:t>
    </dgm:pt>
    <dgm:pt modelId="{3AAF0F92-16ED-4157-9739-6B5C7D98F1CD}" type="parTrans" cxnId="{828CAC1D-1ED0-40A5-99E6-371898A1275C}">
      <dgm:prSet/>
      <dgm:spPr/>
      <dgm:t>
        <a:bodyPr/>
        <a:lstStyle/>
        <a:p>
          <a:endParaRPr lang="ru-RU"/>
        </a:p>
      </dgm:t>
    </dgm:pt>
    <dgm:pt modelId="{8981414B-1975-40F9-A429-B197F9C87190}" type="sibTrans" cxnId="{828CAC1D-1ED0-40A5-99E6-371898A1275C}">
      <dgm:prSet/>
      <dgm:spPr/>
      <dgm:t>
        <a:bodyPr/>
        <a:lstStyle/>
        <a:p>
          <a:endParaRPr lang="ru-RU"/>
        </a:p>
      </dgm:t>
    </dgm:pt>
    <dgm:pt modelId="{618F21A9-5F66-4382-8D45-95F7063E6E09}">
      <dgm:prSet/>
      <dgm:spPr/>
      <dgm:t>
        <a:bodyPr/>
        <a:lstStyle/>
        <a:p>
          <a:pPr rtl="0"/>
          <a:r>
            <a:rPr lang="ru-RU" dirty="0" smtClean="0"/>
            <a:t>Вебинары для ОО ( для школьных координаторов, для проводящих тестирование и учителей).</a:t>
          </a:r>
          <a:endParaRPr lang="ru-RU" dirty="0"/>
        </a:p>
      </dgm:t>
    </dgm:pt>
    <dgm:pt modelId="{2AA4CA49-FBA5-4A41-862B-5A369B2BB117}" type="parTrans" cxnId="{43CBD028-A680-47EA-9E29-33522D61E9A1}">
      <dgm:prSet/>
      <dgm:spPr/>
      <dgm:t>
        <a:bodyPr/>
        <a:lstStyle/>
        <a:p>
          <a:endParaRPr lang="ru-RU"/>
        </a:p>
      </dgm:t>
    </dgm:pt>
    <dgm:pt modelId="{43D59F73-923C-4DFF-BE1B-4C5D2F4DE0F8}" type="sibTrans" cxnId="{43CBD028-A680-47EA-9E29-33522D61E9A1}">
      <dgm:prSet/>
      <dgm:spPr/>
      <dgm:t>
        <a:bodyPr/>
        <a:lstStyle/>
        <a:p>
          <a:endParaRPr lang="ru-RU"/>
        </a:p>
      </dgm:t>
    </dgm:pt>
    <dgm:pt modelId="{1F6620AE-7981-4F34-B6A5-3FF1628F20D2}">
      <dgm:prSet/>
      <dgm:spPr/>
      <dgm:t>
        <a:bodyPr/>
        <a:lstStyle/>
        <a:p>
          <a:pPr rtl="0"/>
          <a:r>
            <a:rPr lang="ru-RU" dirty="0" smtClean="0"/>
            <a:t>Подготовка к проведению тестирования в ОО региона.</a:t>
          </a:r>
          <a:endParaRPr lang="ru-RU" dirty="0"/>
        </a:p>
      </dgm:t>
    </dgm:pt>
    <dgm:pt modelId="{74A3EC9A-7389-4778-B305-71904205DB67}" type="parTrans" cxnId="{497EBE09-372F-4313-9281-64278936995D}">
      <dgm:prSet/>
      <dgm:spPr/>
      <dgm:t>
        <a:bodyPr/>
        <a:lstStyle/>
        <a:p>
          <a:endParaRPr lang="ru-RU"/>
        </a:p>
      </dgm:t>
    </dgm:pt>
    <dgm:pt modelId="{D57F1B5A-2A24-486D-8E82-DAD61852B19C}" type="sibTrans" cxnId="{497EBE09-372F-4313-9281-64278936995D}">
      <dgm:prSet/>
      <dgm:spPr/>
      <dgm:t>
        <a:bodyPr/>
        <a:lstStyle/>
        <a:p>
          <a:endParaRPr lang="ru-RU"/>
        </a:p>
      </dgm:t>
    </dgm:pt>
    <dgm:pt modelId="{BEC8F77E-576E-48BC-B6E6-9D47C6E5A8FA}" type="pres">
      <dgm:prSet presAssocID="{D1D3E583-2D95-42E5-8E83-6310CAE13DD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4C326A1-2724-4DD2-8288-C6011C8B595B}" type="pres">
      <dgm:prSet presAssocID="{F8DFB338-D394-476D-B7BD-46B49B8157FB}" presName="linNode" presStyleCnt="0"/>
      <dgm:spPr/>
    </dgm:pt>
    <dgm:pt modelId="{B7B777D9-58BB-4EF2-A40C-61499C239333}" type="pres">
      <dgm:prSet presAssocID="{F8DFB338-D394-476D-B7BD-46B49B8157FB}" presName="parentText" presStyleLbl="node1" presStyleIdx="0" presStyleCnt="4" custScaleX="220446" custScaleY="9947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DD8BA5-565A-4A29-B437-A5A8E0887807}" type="pres">
      <dgm:prSet presAssocID="{9C1F308F-7136-41AD-BB4E-9D9A0575D4CE}" presName="sp" presStyleCnt="0"/>
      <dgm:spPr/>
    </dgm:pt>
    <dgm:pt modelId="{FBE86B8F-C18E-48C9-BD61-2326AB9A90F5}" type="pres">
      <dgm:prSet presAssocID="{42E02126-8C18-4A98-975C-150AB831DC8A}" presName="linNode" presStyleCnt="0"/>
      <dgm:spPr/>
    </dgm:pt>
    <dgm:pt modelId="{3F220A58-913A-4B0B-8DB6-979418E5944E}" type="pres">
      <dgm:prSet presAssocID="{42E02126-8C18-4A98-975C-150AB831DC8A}" presName="parentText" presStyleLbl="node1" presStyleIdx="1" presStyleCnt="4" custScaleX="222190" custScaleY="941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9A4573-2242-4923-B7A2-48D9A0C57041}" type="pres">
      <dgm:prSet presAssocID="{8981414B-1975-40F9-A429-B197F9C87190}" presName="sp" presStyleCnt="0"/>
      <dgm:spPr/>
    </dgm:pt>
    <dgm:pt modelId="{DB77D7E6-A27F-4E22-95B5-D660CFD4EF2C}" type="pres">
      <dgm:prSet presAssocID="{618F21A9-5F66-4382-8D45-95F7063E6E09}" presName="linNode" presStyleCnt="0"/>
      <dgm:spPr/>
    </dgm:pt>
    <dgm:pt modelId="{6919D4C5-E0F0-4CF4-B21E-32F7F64F6515}" type="pres">
      <dgm:prSet presAssocID="{618F21A9-5F66-4382-8D45-95F7063E6E09}" presName="parentText" presStyleLbl="node1" presStyleIdx="2" presStyleCnt="4" custScaleX="220580" custScaleY="9073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7D43B6-848A-4245-8A3B-CC26ED24B73F}" type="pres">
      <dgm:prSet presAssocID="{43D59F73-923C-4DFF-BE1B-4C5D2F4DE0F8}" presName="sp" presStyleCnt="0"/>
      <dgm:spPr/>
    </dgm:pt>
    <dgm:pt modelId="{23200156-F19E-4509-8653-4B1EB9C52831}" type="pres">
      <dgm:prSet presAssocID="{1F6620AE-7981-4F34-B6A5-3FF1628F20D2}" presName="linNode" presStyleCnt="0"/>
      <dgm:spPr/>
    </dgm:pt>
    <dgm:pt modelId="{FB68E342-0C12-4C65-A88B-5110491682A8}" type="pres">
      <dgm:prSet presAssocID="{1F6620AE-7981-4F34-B6A5-3FF1628F20D2}" presName="parentText" presStyleLbl="node1" presStyleIdx="3" presStyleCnt="4" custScaleX="220580" custScaleY="7768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12F6273-96C9-43B2-B3F2-54B9A17F46C3}" type="presOf" srcId="{D1D3E583-2D95-42E5-8E83-6310CAE13DDA}" destId="{BEC8F77E-576E-48BC-B6E6-9D47C6E5A8FA}" srcOrd="0" destOrd="0" presId="urn:microsoft.com/office/officeart/2005/8/layout/vList5"/>
    <dgm:cxn modelId="{828CAC1D-1ED0-40A5-99E6-371898A1275C}" srcId="{D1D3E583-2D95-42E5-8E83-6310CAE13DDA}" destId="{42E02126-8C18-4A98-975C-150AB831DC8A}" srcOrd="1" destOrd="0" parTransId="{3AAF0F92-16ED-4157-9739-6B5C7D98F1CD}" sibTransId="{8981414B-1975-40F9-A429-B197F9C87190}"/>
    <dgm:cxn modelId="{497EBE09-372F-4313-9281-64278936995D}" srcId="{D1D3E583-2D95-42E5-8E83-6310CAE13DDA}" destId="{1F6620AE-7981-4F34-B6A5-3FF1628F20D2}" srcOrd="3" destOrd="0" parTransId="{74A3EC9A-7389-4778-B305-71904205DB67}" sibTransId="{D57F1B5A-2A24-486D-8E82-DAD61852B19C}"/>
    <dgm:cxn modelId="{541225B1-5FD7-4F5A-B417-B7BD81415753}" type="presOf" srcId="{618F21A9-5F66-4382-8D45-95F7063E6E09}" destId="{6919D4C5-E0F0-4CF4-B21E-32F7F64F6515}" srcOrd="0" destOrd="0" presId="urn:microsoft.com/office/officeart/2005/8/layout/vList5"/>
    <dgm:cxn modelId="{CCA74D1F-5311-4073-9679-59791922C51D}" type="presOf" srcId="{1F6620AE-7981-4F34-B6A5-3FF1628F20D2}" destId="{FB68E342-0C12-4C65-A88B-5110491682A8}" srcOrd="0" destOrd="0" presId="urn:microsoft.com/office/officeart/2005/8/layout/vList5"/>
    <dgm:cxn modelId="{6195EE8C-3407-42F5-AD8B-70D891FEAB92}" type="presOf" srcId="{F8DFB338-D394-476D-B7BD-46B49B8157FB}" destId="{B7B777D9-58BB-4EF2-A40C-61499C239333}" srcOrd="0" destOrd="0" presId="urn:microsoft.com/office/officeart/2005/8/layout/vList5"/>
    <dgm:cxn modelId="{86CFB402-8749-442B-9197-E4A18E2D8146}" type="presOf" srcId="{42E02126-8C18-4A98-975C-150AB831DC8A}" destId="{3F220A58-913A-4B0B-8DB6-979418E5944E}" srcOrd="0" destOrd="0" presId="urn:microsoft.com/office/officeart/2005/8/layout/vList5"/>
    <dgm:cxn modelId="{FFCB9651-4788-4B38-88E7-DDB7D4EDDA74}" srcId="{D1D3E583-2D95-42E5-8E83-6310CAE13DDA}" destId="{F8DFB338-D394-476D-B7BD-46B49B8157FB}" srcOrd="0" destOrd="0" parTransId="{907D908E-4EE2-4CA0-84FC-4554305FB5E2}" sibTransId="{9C1F308F-7136-41AD-BB4E-9D9A0575D4CE}"/>
    <dgm:cxn modelId="{43CBD028-A680-47EA-9E29-33522D61E9A1}" srcId="{D1D3E583-2D95-42E5-8E83-6310CAE13DDA}" destId="{618F21A9-5F66-4382-8D45-95F7063E6E09}" srcOrd="2" destOrd="0" parTransId="{2AA4CA49-FBA5-4A41-862B-5A369B2BB117}" sibTransId="{43D59F73-923C-4DFF-BE1B-4C5D2F4DE0F8}"/>
    <dgm:cxn modelId="{E1A60B78-D2C8-4D6C-B27B-59BBE578A0F5}" type="presParOf" srcId="{BEC8F77E-576E-48BC-B6E6-9D47C6E5A8FA}" destId="{E4C326A1-2724-4DD2-8288-C6011C8B595B}" srcOrd="0" destOrd="0" presId="urn:microsoft.com/office/officeart/2005/8/layout/vList5"/>
    <dgm:cxn modelId="{3AE7FAA7-B8E1-4FC5-8B78-3945795A1B38}" type="presParOf" srcId="{E4C326A1-2724-4DD2-8288-C6011C8B595B}" destId="{B7B777D9-58BB-4EF2-A40C-61499C239333}" srcOrd="0" destOrd="0" presId="urn:microsoft.com/office/officeart/2005/8/layout/vList5"/>
    <dgm:cxn modelId="{D31A3C52-E9A3-4BCF-9643-65E4D4BA0CCF}" type="presParOf" srcId="{BEC8F77E-576E-48BC-B6E6-9D47C6E5A8FA}" destId="{41DD8BA5-565A-4A29-B437-A5A8E0887807}" srcOrd="1" destOrd="0" presId="urn:microsoft.com/office/officeart/2005/8/layout/vList5"/>
    <dgm:cxn modelId="{56549ED8-F103-4ABD-8531-8A4E9CAAAEBF}" type="presParOf" srcId="{BEC8F77E-576E-48BC-B6E6-9D47C6E5A8FA}" destId="{FBE86B8F-C18E-48C9-BD61-2326AB9A90F5}" srcOrd="2" destOrd="0" presId="urn:microsoft.com/office/officeart/2005/8/layout/vList5"/>
    <dgm:cxn modelId="{65D7AF44-E239-4AA7-AF91-8A8B53200771}" type="presParOf" srcId="{FBE86B8F-C18E-48C9-BD61-2326AB9A90F5}" destId="{3F220A58-913A-4B0B-8DB6-979418E5944E}" srcOrd="0" destOrd="0" presId="urn:microsoft.com/office/officeart/2005/8/layout/vList5"/>
    <dgm:cxn modelId="{84076910-6CFE-4556-B671-46A837A24495}" type="presParOf" srcId="{BEC8F77E-576E-48BC-B6E6-9D47C6E5A8FA}" destId="{4D9A4573-2242-4923-B7A2-48D9A0C57041}" srcOrd="3" destOrd="0" presId="urn:microsoft.com/office/officeart/2005/8/layout/vList5"/>
    <dgm:cxn modelId="{0CE74D08-B347-45FB-A6CB-CDDDEDF38F5B}" type="presParOf" srcId="{BEC8F77E-576E-48BC-B6E6-9D47C6E5A8FA}" destId="{DB77D7E6-A27F-4E22-95B5-D660CFD4EF2C}" srcOrd="4" destOrd="0" presId="urn:microsoft.com/office/officeart/2005/8/layout/vList5"/>
    <dgm:cxn modelId="{3D027B03-9C70-4CEE-8F8A-D0EFEF6B2DDB}" type="presParOf" srcId="{DB77D7E6-A27F-4E22-95B5-D660CFD4EF2C}" destId="{6919D4C5-E0F0-4CF4-B21E-32F7F64F6515}" srcOrd="0" destOrd="0" presId="urn:microsoft.com/office/officeart/2005/8/layout/vList5"/>
    <dgm:cxn modelId="{682E975F-9AC5-4010-910A-352000BEF1F7}" type="presParOf" srcId="{BEC8F77E-576E-48BC-B6E6-9D47C6E5A8FA}" destId="{5E7D43B6-848A-4245-8A3B-CC26ED24B73F}" srcOrd="5" destOrd="0" presId="urn:microsoft.com/office/officeart/2005/8/layout/vList5"/>
    <dgm:cxn modelId="{0DF42E39-1DF8-4B2C-B1B8-B5B5A07F3DE2}" type="presParOf" srcId="{BEC8F77E-576E-48BC-B6E6-9D47C6E5A8FA}" destId="{23200156-F19E-4509-8653-4B1EB9C52831}" srcOrd="6" destOrd="0" presId="urn:microsoft.com/office/officeart/2005/8/layout/vList5"/>
    <dgm:cxn modelId="{8B4935A9-AF1E-46CA-9A2B-2CF0F1A3E496}" type="presParOf" srcId="{23200156-F19E-4509-8653-4B1EB9C52831}" destId="{FB68E342-0C12-4C65-A88B-5110491682A8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D31F966-0297-40A0-B16E-195B68D0874A}" type="doc">
      <dgm:prSet loTypeId="urn:microsoft.com/office/officeart/2005/8/layout/vList4#1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302EA669-375B-401D-A9B6-2738920A2E0F}">
      <dgm:prSet phldrT="[Текст]" custT="1"/>
      <dgm:spPr>
        <a:solidFill>
          <a:schemeClr val="accent1">
            <a:lumMod val="75000"/>
            <a:alpha val="52000"/>
          </a:schemeClr>
        </a:solidFill>
        <a:ln>
          <a:solidFill>
            <a:schemeClr val="accent2"/>
          </a:solidFill>
        </a:ln>
      </dgm:spPr>
      <dgm:t>
        <a:bodyPr/>
        <a:lstStyle/>
        <a:p>
          <a:r>
            <a:rPr lang="ru-RU" sz="3200" b="1" dirty="0" smtClean="0">
              <a:solidFill>
                <a:schemeClr val="tx1"/>
              </a:solidFill>
            </a:rPr>
            <a:t>Зелёная папка</a:t>
          </a:r>
          <a:endParaRPr lang="ru-RU" sz="3200" b="1" dirty="0">
            <a:solidFill>
              <a:schemeClr val="tx1"/>
            </a:solidFill>
          </a:endParaRPr>
        </a:p>
        <a:p>
          <a:r>
            <a:rPr lang="ru-RU" sz="2400" dirty="0">
              <a:solidFill>
                <a:schemeClr val="tx1"/>
              </a:solidFill>
            </a:rPr>
            <a:t>с материалами для проведения тестирования</a:t>
          </a:r>
          <a:r>
            <a:rPr lang="ru-RU" sz="3200" dirty="0"/>
            <a:t> </a:t>
          </a:r>
        </a:p>
      </dgm:t>
    </dgm:pt>
    <dgm:pt modelId="{F28D6D26-DFED-47DD-8D5B-824F93DEFB43}" type="parTrans" cxnId="{2460A07C-CC2B-42DB-9C4D-F2F46EDCD503}">
      <dgm:prSet/>
      <dgm:spPr/>
      <dgm:t>
        <a:bodyPr/>
        <a:lstStyle/>
        <a:p>
          <a:endParaRPr lang="ru-RU"/>
        </a:p>
      </dgm:t>
    </dgm:pt>
    <dgm:pt modelId="{9A1FCA44-AA36-497F-B967-CC8525133F10}" type="sibTrans" cxnId="{2460A07C-CC2B-42DB-9C4D-F2F46EDCD503}">
      <dgm:prSet/>
      <dgm:spPr/>
      <dgm:t>
        <a:bodyPr/>
        <a:lstStyle/>
        <a:p>
          <a:endParaRPr lang="ru-RU"/>
        </a:p>
      </dgm:t>
    </dgm:pt>
    <dgm:pt modelId="{777E0FB0-39F5-432C-AB2D-FC2AF707B26D}">
      <dgm:prSet phldrT="[Текст]" custT="1"/>
      <dgm:spPr>
        <a:solidFill>
          <a:schemeClr val="accent1">
            <a:lumMod val="90000"/>
            <a:alpha val="61000"/>
          </a:schemeClr>
        </a:solidFill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en-US" sz="3200" b="1" dirty="0">
              <a:solidFill>
                <a:schemeClr val="tx1"/>
              </a:solidFill>
            </a:rPr>
            <a:t>ZIP-</a:t>
          </a:r>
          <a:r>
            <a:rPr lang="ru-RU" sz="3200" b="1" dirty="0">
              <a:solidFill>
                <a:schemeClr val="tx1"/>
              </a:solidFill>
            </a:rPr>
            <a:t>пакет</a:t>
          </a:r>
        </a:p>
        <a:p>
          <a:r>
            <a:rPr lang="ru-RU" sz="2400" b="0" dirty="0">
              <a:solidFill>
                <a:schemeClr val="tx1"/>
              </a:solidFill>
            </a:rPr>
            <a:t>с </a:t>
          </a:r>
          <a:r>
            <a:rPr lang="en-US" sz="2400" b="0" dirty="0">
              <a:solidFill>
                <a:schemeClr val="tx1"/>
              </a:solidFill>
            </a:rPr>
            <a:t>USB-</a:t>
          </a:r>
          <a:r>
            <a:rPr lang="ru-RU" sz="2400" b="0" dirty="0">
              <a:solidFill>
                <a:schemeClr val="tx1"/>
              </a:solidFill>
            </a:rPr>
            <a:t>носителями</a:t>
          </a:r>
        </a:p>
      </dgm:t>
    </dgm:pt>
    <dgm:pt modelId="{9206C264-A6A5-4656-BC54-8B74C00948AA}" type="parTrans" cxnId="{ADB6AF43-D789-48A4-B895-3E5EBC611FC5}">
      <dgm:prSet/>
      <dgm:spPr/>
      <dgm:t>
        <a:bodyPr/>
        <a:lstStyle/>
        <a:p>
          <a:endParaRPr lang="ru-RU"/>
        </a:p>
      </dgm:t>
    </dgm:pt>
    <dgm:pt modelId="{EE68C71C-E370-4736-A31C-A9BE8283D8BC}" type="sibTrans" cxnId="{ADB6AF43-D789-48A4-B895-3E5EBC611FC5}">
      <dgm:prSet/>
      <dgm:spPr/>
      <dgm:t>
        <a:bodyPr/>
        <a:lstStyle/>
        <a:p>
          <a:endParaRPr lang="ru-RU"/>
        </a:p>
      </dgm:t>
    </dgm:pt>
    <dgm:pt modelId="{61BDD491-19F7-48A3-8750-2C3F9AD149C6}" type="pres">
      <dgm:prSet presAssocID="{4D31F966-0297-40A0-B16E-195B68D0874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1878556-84BF-405A-8980-E001F26585A3}" type="pres">
      <dgm:prSet presAssocID="{302EA669-375B-401D-A9B6-2738920A2E0F}" presName="comp" presStyleCnt="0"/>
      <dgm:spPr/>
    </dgm:pt>
    <dgm:pt modelId="{193EDA2D-FB53-40DE-9C5B-E54E1C38E2BF}" type="pres">
      <dgm:prSet presAssocID="{302EA669-375B-401D-A9B6-2738920A2E0F}" presName="box" presStyleLbl="node1" presStyleIdx="0" presStyleCnt="2"/>
      <dgm:spPr/>
      <dgm:t>
        <a:bodyPr/>
        <a:lstStyle/>
        <a:p>
          <a:endParaRPr lang="ru-RU"/>
        </a:p>
      </dgm:t>
    </dgm:pt>
    <dgm:pt modelId="{3283D993-22E6-459A-9F4F-C2862120DE2F}" type="pres">
      <dgm:prSet presAssocID="{302EA669-375B-401D-A9B6-2738920A2E0F}" presName="img" presStyleLbl="fgImgPlace1" presStyleIdx="0" presStyleCnt="2"/>
      <dgm:spPr>
        <a:blipFill rotWithShape="1">
          <a:blip xmlns:r="http://schemas.openxmlformats.org/officeDocument/2006/relationships" r:embed="rId1"/>
          <a:stretch>
            <a:fillRect/>
          </a:stretch>
        </a:blipFill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FE45F50B-A6F7-46FC-8D38-58416A8149F0}" type="pres">
      <dgm:prSet presAssocID="{302EA669-375B-401D-A9B6-2738920A2E0F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9C50BA-FF8E-4FC7-854F-F326949C102F}" type="pres">
      <dgm:prSet presAssocID="{9A1FCA44-AA36-497F-B967-CC8525133F10}" presName="spacer" presStyleCnt="0"/>
      <dgm:spPr/>
    </dgm:pt>
    <dgm:pt modelId="{9370B4D5-75C3-4AD2-88FE-129AB6436127}" type="pres">
      <dgm:prSet presAssocID="{777E0FB0-39F5-432C-AB2D-FC2AF707B26D}" presName="comp" presStyleCnt="0"/>
      <dgm:spPr/>
    </dgm:pt>
    <dgm:pt modelId="{C115034A-469F-4DA5-B480-23C7B64D49BE}" type="pres">
      <dgm:prSet presAssocID="{777E0FB0-39F5-432C-AB2D-FC2AF707B26D}" presName="box" presStyleLbl="node1" presStyleIdx="1" presStyleCnt="2" custLinFactNeighborY="1190"/>
      <dgm:spPr/>
      <dgm:t>
        <a:bodyPr/>
        <a:lstStyle/>
        <a:p>
          <a:endParaRPr lang="ru-RU"/>
        </a:p>
      </dgm:t>
    </dgm:pt>
    <dgm:pt modelId="{784C6427-D176-4804-85ED-B180CC8385F7}" type="pres">
      <dgm:prSet presAssocID="{777E0FB0-39F5-432C-AB2D-FC2AF707B26D}" presName="img" presStyleLbl="fgImgPlace1" presStyleIdx="1" presStyleCnt="2" custScaleX="82086" custScaleY="68941"/>
      <dgm:spPr>
        <a:blipFill rotWithShape="0">
          <a:blip xmlns:r="http://schemas.openxmlformats.org/officeDocument/2006/relationships" r:embed="rId2"/>
          <a:stretch>
            <a:fillRect/>
          </a:stretch>
        </a:blipFill>
        <a:scene3d>
          <a:camera prst="orthographicFront">
            <a:rot lat="0" lon="0" rev="16200000"/>
          </a:camera>
          <a:lightRig rig="threePt" dir="t"/>
        </a:scene3d>
      </dgm:spPr>
    </dgm:pt>
    <dgm:pt modelId="{8E606210-DEAA-42B4-9E96-483017FC59D8}" type="pres">
      <dgm:prSet presAssocID="{777E0FB0-39F5-432C-AB2D-FC2AF707B26D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DB6AF43-D789-48A4-B895-3E5EBC611FC5}" srcId="{4D31F966-0297-40A0-B16E-195B68D0874A}" destId="{777E0FB0-39F5-432C-AB2D-FC2AF707B26D}" srcOrd="1" destOrd="0" parTransId="{9206C264-A6A5-4656-BC54-8B74C00948AA}" sibTransId="{EE68C71C-E370-4736-A31C-A9BE8283D8BC}"/>
    <dgm:cxn modelId="{2460A07C-CC2B-42DB-9C4D-F2F46EDCD503}" srcId="{4D31F966-0297-40A0-B16E-195B68D0874A}" destId="{302EA669-375B-401D-A9B6-2738920A2E0F}" srcOrd="0" destOrd="0" parTransId="{F28D6D26-DFED-47DD-8D5B-824F93DEFB43}" sibTransId="{9A1FCA44-AA36-497F-B967-CC8525133F10}"/>
    <dgm:cxn modelId="{7E043151-90E4-4BDD-A630-0842DCAC048D}" type="presOf" srcId="{302EA669-375B-401D-A9B6-2738920A2E0F}" destId="{193EDA2D-FB53-40DE-9C5B-E54E1C38E2BF}" srcOrd="0" destOrd="0" presId="urn:microsoft.com/office/officeart/2005/8/layout/vList4#1"/>
    <dgm:cxn modelId="{74672B09-0F0C-450C-9816-A35C8DFE10FB}" type="presOf" srcId="{4D31F966-0297-40A0-B16E-195B68D0874A}" destId="{61BDD491-19F7-48A3-8750-2C3F9AD149C6}" srcOrd="0" destOrd="0" presId="urn:microsoft.com/office/officeart/2005/8/layout/vList4#1"/>
    <dgm:cxn modelId="{7D557913-83ED-4B85-B24E-9261C5E77DC4}" type="presOf" srcId="{302EA669-375B-401D-A9B6-2738920A2E0F}" destId="{FE45F50B-A6F7-46FC-8D38-58416A8149F0}" srcOrd="1" destOrd="0" presId="urn:microsoft.com/office/officeart/2005/8/layout/vList4#1"/>
    <dgm:cxn modelId="{ED8C80FB-69F7-4DDD-A2F7-BC4772E1B415}" type="presOf" srcId="{777E0FB0-39F5-432C-AB2D-FC2AF707B26D}" destId="{C115034A-469F-4DA5-B480-23C7B64D49BE}" srcOrd="0" destOrd="0" presId="urn:microsoft.com/office/officeart/2005/8/layout/vList4#1"/>
    <dgm:cxn modelId="{D2555514-0F8C-4B82-97CB-975485C1E118}" type="presOf" srcId="{777E0FB0-39F5-432C-AB2D-FC2AF707B26D}" destId="{8E606210-DEAA-42B4-9E96-483017FC59D8}" srcOrd="1" destOrd="0" presId="urn:microsoft.com/office/officeart/2005/8/layout/vList4#1"/>
    <dgm:cxn modelId="{F9F5130A-49B4-4533-AFF3-C484ED0D097A}" type="presParOf" srcId="{61BDD491-19F7-48A3-8750-2C3F9AD149C6}" destId="{11878556-84BF-405A-8980-E001F26585A3}" srcOrd="0" destOrd="0" presId="urn:microsoft.com/office/officeart/2005/8/layout/vList4#1"/>
    <dgm:cxn modelId="{00A823CC-A57A-483B-BC06-0241D290D7FA}" type="presParOf" srcId="{11878556-84BF-405A-8980-E001F26585A3}" destId="{193EDA2D-FB53-40DE-9C5B-E54E1C38E2BF}" srcOrd="0" destOrd="0" presId="urn:microsoft.com/office/officeart/2005/8/layout/vList4#1"/>
    <dgm:cxn modelId="{59AE54F7-DEC3-4D43-BCC6-405FF51EE870}" type="presParOf" srcId="{11878556-84BF-405A-8980-E001F26585A3}" destId="{3283D993-22E6-459A-9F4F-C2862120DE2F}" srcOrd="1" destOrd="0" presId="urn:microsoft.com/office/officeart/2005/8/layout/vList4#1"/>
    <dgm:cxn modelId="{94423BB4-CA05-43BA-8299-857615F50900}" type="presParOf" srcId="{11878556-84BF-405A-8980-E001F26585A3}" destId="{FE45F50B-A6F7-46FC-8D38-58416A8149F0}" srcOrd="2" destOrd="0" presId="urn:microsoft.com/office/officeart/2005/8/layout/vList4#1"/>
    <dgm:cxn modelId="{79EF241A-D23A-4034-8A25-B42DF7D2D8CC}" type="presParOf" srcId="{61BDD491-19F7-48A3-8750-2C3F9AD149C6}" destId="{A79C50BA-FF8E-4FC7-854F-F326949C102F}" srcOrd="1" destOrd="0" presId="urn:microsoft.com/office/officeart/2005/8/layout/vList4#1"/>
    <dgm:cxn modelId="{73CC888D-FB45-4BD6-99CB-2D434ABCE4E0}" type="presParOf" srcId="{61BDD491-19F7-48A3-8750-2C3F9AD149C6}" destId="{9370B4D5-75C3-4AD2-88FE-129AB6436127}" srcOrd="2" destOrd="0" presId="urn:microsoft.com/office/officeart/2005/8/layout/vList4#1"/>
    <dgm:cxn modelId="{F9B80299-FE8D-4D85-9E0C-38B60EA7180D}" type="presParOf" srcId="{9370B4D5-75C3-4AD2-88FE-129AB6436127}" destId="{C115034A-469F-4DA5-B480-23C7B64D49BE}" srcOrd="0" destOrd="0" presId="urn:microsoft.com/office/officeart/2005/8/layout/vList4#1"/>
    <dgm:cxn modelId="{DE026324-8A67-47DF-B4D1-EF4C1E071C39}" type="presParOf" srcId="{9370B4D5-75C3-4AD2-88FE-129AB6436127}" destId="{784C6427-D176-4804-85ED-B180CC8385F7}" srcOrd="1" destOrd="0" presId="urn:microsoft.com/office/officeart/2005/8/layout/vList4#1"/>
    <dgm:cxn modelId="{17E13893-B1F8-4D9C-BA93-FAEBEAD2B914}" type="presParOf" srcId="{9370B4D5-75C3-4AD2-88FE-129AB6436127}" destId="{8E606210-DEAA-42B4-9E96-483017FC59D8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1F8265B-BD48-4B10-B064-F2D3123FAFF6}" type="doc">
      <dgm:prSet loTypeId="urn:microsoft.com/office/officeart/2005/8/layout/chevron2" loCatId="process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ru-RU"/>
        </a:p>
      </dgm:t>
    </dgm:pt>
    <dgm:pt modelId="{AD5269EA-3F34-43B3-B3D8-CBC6FF93926F}">
      <dgm:prSet phldrT="[Текст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sz="1050" b="1" dirty="0"/>
            <a:t>10</a:t>
          </a:r>
          <a:r>
            <a:rPr lang="ru-RU" sz="900" b="1" dirty="0"/>
            <a:t> мин</a:t>
          </a:r>
        </a:p>
      </dgm:t>
    </dgm:pt>
    <dgm:pt modelId="{40A1B6AB-6775-4CC4-9E99-A084BE39D876}" type="parTrans" cxnId="{65141A1B-5E20-481B-ADCD-82228E6CC085}">
      <dgm:prSet/>
      <dgm:spPr/>
      <dgm:t>
        <a:bodyPr/>
        <a:lstStyle/>
        <a:p>
          <a:endParaRPr lang="ru-RU"/>
        </a:p>
      </dgm:t>
    </dgm:pt>
    <dgm:pt modelId="{9AF3FD22-98BD-41F7-86D4-8093E239F245}" type="sibTrans" cxnId="{65141A1B-5E20-481B-ADCD-82228E6CC085}">
      <dgm:prSet/>
      <dgm:spPr/>
      <dgm:t>
        <a:bodyPr/>
        <a:lstStyle/>
        <a:p>
          <a:endParaRPr lang="ru-RU"/>
        </a:p>
      </dgm:t>
    </dgm:pt>
    <dgm:pt modelId="{5D8270D6-768B-4DB1-8CB2-DEF54F8170CF}">
      <dgm:prSet phldrT="[Текст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sz="1100" b="1" dirty="0"/>
            <a:t>36</a:t>
          </a:r>
          <a:r>
            <a:rPr lang="ru-RU" sz="900" b="1" dirty="0"/>
            <a:t> мин</a:t>
          </a:r>
        </a:p>
      </dgm:t>
    </dgm:pt>
    <dgm:pt modelId="{A8624745-D109-45EB-A205-D9D98282D59A}" type="parTrans" cxnId="{49BB0D9F-8AAF-4223-BA04-FBC8EE1A0CDF}">
      <dgm:prSet/>
      <dgm:spPr/>
      <dgm:t>
        <a:bodyPr/>
        <a:lstStyle/>
        <a:p>
          <a:endParaRPr lang="ru-RU"/>
        </a:p>
      </dgm:t>
    </dgm:pt>
    <dgm:pt modelId="{EE45985F-4E15-47C6-BF50-140E83888498}" type="sibTrans" cxnId="{49BB0D9F-8AAF-4223-BA04-FBC8EE1A0CDF}">
      <dgm:prSet/>
      <dgm:spPr/>
      <dgm:t>
        <a:bodyPr/>
        <a:lstStyle/>
        <a:p>
          <a:endParaRPr lang="ru-RU"/>
        </a:p>
      </dgm:t>
    </dgm:pt>
    <dgm:pt modelId="{139B10DD-FF10-410A-96B4-BFC1C86F8C9A}">
      <dgm:prSet phldrT="[Текст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sz="1100" b="1" dirty="0"/>
            <a:t>36 </a:t>
          </a:r>
          <a:r>
            <a:rPr lang="ru-RU" sz="900" b="1" dirty="0"/>
            <a:t>мин</a:t>
          </a:r>
        </a:p>
      </dgm:t>
    </dgm:pt>
    <dgm:pt modelId="{E1719268-E77D-4C63-AFA3-3F536BE8919C}" type="parTrans" cxnId="{C9927545-E0A6-4020-B3D4-DD085EC371CD}">
      <dgm:prSet/>
      <dgm:spPr/>
      <dgm:t>
        <a:bodyPr/>
        <a:lstStyle/>
        <a:p>
          <a:endParaRPr lang="ru-RU"/>
        </a:p>
      </dgm:t>
    </dgm:pt>
    <dgm:pt modelId="{EA69E725-5799-49BD-ABC0-25529C1BBE93}" type="sibTrans" cxnId="{C9927545-E0A6-4020-B3D4-DD085EC371CD}">
      <dgm:prSet/>
      <dgm:spPr/>
      <dgm:t>
        <a:bodyPr/>
        <a:lstStyle/>
        <a:p>
          <a:endParaRPr lang="ru-RU"/>
        </a:p>
      </dgm:t>
    </dgm:pt>
    <dgm:pt modelId="{785461A5-FB96-4BBB-8758-3B011EF2BF75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sz="1050" b="1" dirty="0"/>
            <a:t>10-20</a:t>
          </a:r>
          <a:r>
            <a:rPr lang="ru-RU" sz="900" b="1" dirty="0"/>
            <a:t> мин</a:t>
          </a:r>
        </a:p>
      </dgm:t>
    </dgm:pt>
    <dgm:pt modelId="{EEAF1C30-49C3-400C-B2E2-E77E11608746}" type="parTrans" cxnId="{5B6A32A7-4656-4892-A963-B85F5E3C44B9}">
      <dgm:prSet/>
      <dgm:spPr/>
      <dgm:t>
        <a:bodyPr/>
        <a:lstStyle/>
        <a:p>
          <a:endParaRPr lang="ru-RU"/>
        </a:p>
      </dgm:t>
    </dgm:pt>
    <dgm:pt modelId="{A817648D-D919-4BC7-A387-1ED1F13AED6E}" type="sibTrans" cxnId="{5B6A32A7-4656-4892-A963-B85F5E3C44B9}">
      <dgm:prSet/>
      <dgm:spPr/>
      <dgm:t>
        <a:bodyPr/>
        <a:lstStyle/>
        <a:p>
          <a:endParaRPr lang="ru-RU"/>
        </a:p>
      </dgm:t>
    </dgm:pt>
    <dgm:pt modelId="{33013496-061D-4594-B7A0-111936830C75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pPr marL="0" indent="0"/>
          <a:r>
            <a:rPr lang="ru-RU" sz="1100" b="1" dirty="0"/>
            <a:t>30</a:t>
          </a:r>
          <a:r>
            <a:rPr lang="ru-RU" sz="900" b="1" dirty="0"/>
            <a:t> мин</a:t>
          </a:r>
        </a:p>
      </dgm:t>
    </dgm:pt>
    <dgm:pt modelId="{C61AE17A-B9B7-4431-8B6B-BEBCEBA830DE}" type="parTrans" cxnId="{4297AEFD-7374-4B80-AE18-9E378CD379BA}">
      <dgm:prSet/>
      <dgm:spPr/>
      <dgm:t>
        <a:bodyPr/>
        <a:lstStyle/>
        <a:p>
          <a:endParaRPr lang="ru-RU"/>
        </a:p>
      </dgm:t>
    </dgm:pt>
    <dgm:pt modelId="{75E063BC-280A-4AFF-B60E-FD98FD74E24B}" type="sibTrans" cxnId="{4297AEFD-7374-4B80-AE18-9E378CD379BA}">
      <dgm:prSet/>
      <dgm:spPr/>
      <dgm:t>
        <a:bodyPr/>
        <a:lstStyle/>
        <a:p>
          <a:endParaRPr lang="ru-RU"/>
        </a:p>
      </dgm:t>
    </dgm:pt>
    <dgm:pt modelId="{37CA678E-B85E-41A6-83EF-4958814821B5}">
      <dgm:prSet custT="1"/>
      <dgm:spPr/>
      <dgm:t>
        <a:bodyPr/>
        <a:lstStyle/>
        <a:p>
          <a:r>
            <a:rPr lang="ru-RU" sz="1800" i="1" dirty="0"/>
            <a:t>Организационная часть: раздача тетрадей, чтение инструкции и т.д. </a:t>
          </a:r>
          <a:endParaRPr lang="ru-RU" sz="1800" b="1" dirty="0"/>
        </a:p>
      </dgm:t>
    </dgm:pt>
    <dgm:pt modelId="{8A0749AB-AAF2-4D2C-A727-CE794B34D254}" type="parTrans" cxnId="{3DDDE8B8-D5C0-4F3A-983F-0134CB2279F3}">
      <dgm:prSet/>
      <dgm:spPr/>
      <dgm:t>
        <a:bodyPr/>
        <a:lstStyle/>
        <a:p>
          <a:endParaRPr lang="ru-RU"/>
        </a:p>
      </dgm:t>
    </dgm:pt>
    <dgm:pt modelId="{C9003558-FF05-4020-90DE-67E1456CEEAC}" type="sibTrans" cxnId="{3DDDE8B8-D5C0-4F3A-983F-0134CB2279F3}">
      <dgm:prSet/>
      <dgm:spPr/>
      <dgm:t>
        <a:bodyPr/>
        <a:lstStyle/>
        <a:p>
          <a:endParaRPr lang="ru-RU"/>
        </a:p>
      </dgm:t>
    </dgm:pt>
    <dgm:pt modelId="{6A018832-4BB3-418B-AD99-9F1396A94B45}">
      <dgm:prSet/>
      <dgm:spPr/>
      <dgm:t>
        <a:bodyPr/>
        <a:lstStyle/>
        <a:p>
          <a:r>
            <a:rPr lang="ru-RU" dirty="0"/>
            <a:t>Выполнение первой части теста.</a:t>
          </a:r>
        </a:p>
      </dgm:t>
    </dgm:pt>
    <dgm:pt modelId="{ABC6AC05-4BB3-4AB0-85E7-1844700DC0BD}" type="parTrans" cxnId="{0FFB8DFC-7919-49D0-92B3-52F76F7973E2}">
      <dgm:prSet/>
      <dgm:spPr/>
      <dgm:t>
        <a:bodyPr/>
        <a:lstStyle/>
        <a:p>
          <a:endParaRPr lang="ru-RU"/>
        </a:p>
      </dgm:t>
    </dgm:pt>
    <dgm:pt modelId="{145F7EED-0B04-480A-B946-33A5F8A3A94E}" type="sibTrans" cxnId="{0FFB8DFC-7919-49D0-92B3-52F76F7973E2}">
      <dgm:prSet/>
      <dgm:spPr/>
      <dgm:t>
        <a:bodyPr/>
        <a:lstStyle/>
        <a:p>
          <a:endParaRPr lang="ru-RU"/>
        </a:p>
      </dgm:t>
    </dgm:pt>
    <dgm:pt modelId="{5EFFD981-B23B-45D8-9977-8C10C5E49392}">
      <dgm:prSet/>
      <dgm:spPr/>
      <dgm:t>
        <a:bodyPr/>
        <a:lstStyle/>
        <a:p>
          <a:r>
            <a:rPr lang="ru-RU" i="1" dirty="0"/>
            <a:t>Перерыв </a:t>
          </a:r>
          <a:endParaRPr lang="ru-RU" b="1" dirty="0"/>
        </a:p>
      </dgm:t>
    </dgm:pt>
    <dgm:pt modelId="{5E6824E0-4F7A-4ACF-BAC1-191539AC4F0D}" type="parTrans" cxnId="{73DCEA05-18E0-4C7E-8EFB-6F8190ACC920}">
      <dgm:prSet/>
      <dgm:spPr/>
      <dgm:t>
        <a:bodyPr/>
        <a:lstStyle/>
        <a:p>
          <a:endParaRPr lang="ru-RU"/>
        </a:p>
      </dgm:t>
    </dgm:pt>
    <dgm:pt modelId="{29EEA852-8EBC-4FCB-878E-8419699EB17E}" type="sibTrans" cxnId="{73DCEA05-18E0-4C7E-8EFB-6F8190ACC920}">
      <dgm:prSet/>
      <dgm:spPr/>
      <dgm:t>
        <a:bodyPr/>
        <a:lstStyle/>
        <a:p>
          <a:endParaRPr lang="ru-RU"/>
        </a:p>
      </dgm:t>
    </dgm:pt>
    <dgm:pt modelId="{6F2A9949-6AE0-4B3F-AF63-C259DD1AA5C1}">
      <dgm:prSet/>
      <dgm:spPr/>
      <dgm:t>
        <a:bodyPr/>
        <a:lstStyle/>
        <a:p>
          <a:r>
            <a:rPr lang="ru-RU" dirty="0"/>
            <a:t>Выполнение второй части теста.</a:t>
          </a:r>
        </a:p>
      </dgm:t>
    </dgm:pt>
    <dgm:pt modelId="{43AD35F1-AD7C-4975-B4F4-3BFD78B75481}" type="parTrans" cxnId="{835DCEC2-2D24-4761-8480-C7F701377515}">
      <dgm:prSet/>
      <dgm:spPr/>
      <dgm:t>
        <a:bodyPr/>
        <a:lstStyle/>
        <a:p>
          <a:endParaRPr lang="ru-RU"/>
        </a:p>
      </dgm:t>
    </dgm:pt>
    <dgm:pt modelId="{595B0D00-0128-49D7-B47A-32C67F4F4A1C}" type="sibTrans" cxnId="{835DCEC2-2D24-4761-8480-C7F701377515}">
      <dgm:prSet/>
      <dgm:spPr/>
      <dgm:t>
        <a:bodyPr/>
        <a:lstStyle/>
        <a:p>
          <a:endParaRPr lang="ru-RU"/>
        </a:p>
      </dgm:t>
    </dgm:pt>
    <dgm:pt modelId="{DB578681-80B7-4523-A999-930307E612DD}">
      <dgm:prSet/>
      <dgm:spPr/>
      <dgm:t>
        <a:bodyPr/>
        <a:lstStyle/>
        <a:p>
          <a:r>
            <a:rPr lang="ru-RU" i="0" dirty="0"/>
            <a:t>Заполнение анкет.</a:t>
          </a:r>
          <a:endParaRPr lang="ru-RU" b="1" i="0" dirty="0"/>
        </a:p>
      </dgm:t>
    </dgm:pt>
    <dgm:pt modelId="{BDFE7771-FCA3-4D90-BB61-C22A03D2A677}" type="parTrans" cxnId="{71DE1F29-EB69-4315-92E1-291563F5970B}">
      <dgm:prSet/>
      <dgm:spPr/>
      <dgm:t>
        <a:bodyPr/>
        <a:lstStyle/>
        <a:p>
          <a:endParaRPr lang="ru-RU"/>
        </a:p>
      </dgm:t>
    </dgm:pt>
    <dgm:pt modelId="{DF3CEAC2-5131-4F0C-99DC-3F651C98D7CA}" type="sibTrans" cxnId="{71DE1F29-EB69-4315-92E1-291563F5970B}">
      <dgm:prSet/>
      <dgm:spPr/>
      <dgm:t>
        <a:bodyPr/>
        <a:lstStyle/>
        <a:p>
          <a:endParaRPr lang="ru-RU"/>
        </a:p>
      </dgm:t>
    </dgm:pt>
    <dgm:pt modelId="{3B7E8E35-FA42-4763-ABF7-0FE5661FEFC2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sz="1000" dirty="0"/>
            <a:t>10-20 </a:t>
          </a:r>
          <a:br>
            <a:rPr lang="ru-RU" sz="1000" dirty="0"/>
          </a:br>
          <a:r>
            <a:rPr lang="ru-RU" sz="1000" dirty="0"/>
            <a:t>мин</a:t>
          </a:r>
        </a:p>
      </dgm:t>
    </dgm:pt>
    <dgm:pt modelId="{A12E20CF-2585-4FE4-A378-9FDBB7059CEF}" type="parTrans" cxnId="{EFDC6B1C-03DB-4537-8B9D-73B2F260D58B}">
      <dgm:prSet/>
      <dgm:spPr/>
      <dgm:t>
        <a:bodyPr/>
        <a:lstStyle/>
        <a:p>
          <a:endParaRPr lang="ru-RU"/>
        </a:p>
      </dgm:t>
    </dgm:pt>
    <dgm:pt modelId="{76F21EE2-2EA0-4836-819B-190EF61320E0}" type="sibTrans" cxnId="{EFDC6B1C-03DB-4537-8B9D-73B2F260D58B}">
      <dgm:prSet/>
      <dgm:spPr/>
      <dgm:t>
        <a:bodyPr/>
        <a:lstStyle/>
        <a:p>
          <a:endParaRPr lang="ru-RU"/>
        </a:p>
      </dgm:t>
    </dgm:pt>
    <dgm:pt modelId="{AB0A2588-A343-49CC-B0A8-380C6D774E89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sz="1000" dirty="0"/>
            <a:t>10 мин</a:t>
          </a:r>
        </a:p>
      </dgm:t>
    </dgm:pt>
    <dgm:pt modelId="{E973A5E9-8D04-4205-AA6A-B124072BF3A2}" type="parTrans" cxnId="{B5756BAF-BB84-408D-AEC9-A0A3C825E97E}">
      <dgm:prSet/>
      <dgm:spPr/>
      <dgm:t>
        <a:bodyPr/>
        <a:lstStyle/>
        <a:p>
          <a:endParaRPr lang="ru-RU"/>
        </a:p>
      </dgm:t>
    </dgm:pt>
    <dgm:pt modelId="{68A701DC-B083-426E-BF7E-47DE3E9AB87A}" type="sibTrans" cxnId="{B5756BAF-BB84-408D-AEC9-A0A3C825E97E}">
      <dgm:prSet/>
      <dgm:spPr/>
      <dgm:t>
        <a:bodyPr/>
        <a:lstStyle/>
        <a:p>
          <a:endParaRPr lang="ru-RU"/>
        </a:p>
      </dgm:t>
    </dgm:pt>
    <dgm:pt modelId="{9A77BC68-5086-41EC-AECA-364583CD9ECC}">
      <dgm:prSet/>
      <dgm:spPr/>
      <dgm:t>
        <a:bodyPr/>
        <a:lstStyle/>
        <a:p>
          <a:r>
            <a:rPr lang="ru-RU" i="1" dirty="0"/>
            <a:t>Перерыв</a:t>
          </a:r>
          <a:endParaRPr lang="ru-RU" dirty="0"/>
        </a:p>
      </dgm:t>
    </dgm:pt>
    <dgm:pt modelId="{145D76F0-0671-4534-A3E3-640806156E81}" type="parTrans" cxnId="{55F35FED-FC23-469C-B3F0-3D37B72F5765}">
      <dgm:prSet/>
      <dgm:spPr/>
      <dgm:t>
        <a:bodyPr/>
        <a:lstStyle/>
        <a:p>
          <a:endParaRPr lang="ru-RU"/>
        </a:p>
      </dgm:t>
    </dgm:pt>
    <dgm:pt modelId="{0FF969D7-F835-47FA-9B0D-2D0AD30ED4B3}" type="sibTrans" cxnId="{55F35FED-FC23-469C-B3F0-3D37B72F5765}">
      <dgm:prSet/>
      <dgm:spPr/>
      <dgm:t>
        <a:bodyPr/>
        <a:lstStyle/>
        <a:p>
          <a:endParaRPr lang="ru-RU"/>
        </a:p>
      </dgm:t>
    </dgm:pt>
    <dgm:pt modelId="{9F3464D5-D1FA-498A-B31D-98D9405A15D6}">
      <dgm:prSet/>
      <dgm:spPr/>
      <dgm:t>
        <a:bodyPr/>
        <a:lstStyle/>
        <a:p>
          <a:r>
            <a:rPr lang="ru-RU" i="1" dirty="0"/>
            <a:t>Организационная часть: раздача анкет, чтение инструкции.</a:t>
          </a:r>
          <a:endParaRPr lang="ru-RU" dirty="0"/>
        </a:p>
      </dgm:t>
    </dgm:pt>
    <dgm:pt modelId="{DC99E9A1-A797-49CE-A3BD-5BCA10D656CE}" type="parTrans" cxnId="{D5709568-49AA-4642-956D-7499A3F258FA}">
      <dgm:prSet/>
      <dgm:spPr/>
      <dgm:t>
        <a:bodyPr/>
        <a:lstStyle/>
        <a:p>
          <a:endParaRPr lang="ru-RU"/>
        </a:p>
      </dgm:t>
    </dgm:pt>
    <dgm:pt modelId="{1B6E68CE-62AB-4C3E-BF7F-831EFBC31D1F}" type="sibTrans" cxnId="{D5709568-49AA-4642-956D-7499A3F258FA}">
      <dgm:prSet/>
      <dgm:spPr/>
      <dgm:t>
        <a:bodyPr/>
        <a:lstStyle/>
        <a:p>
          <a:endParaRPr lang="ru-RU"/>
        </a:p>
      </dgm:t>
    </dgm:pt>
    <dgm:pt modelId="{AFA77ECE-20C1-4169-9EFF-7F92CA16FEE9}" type="pres">
      <dgm:prSet presAssocID="{C1F8265B-BD48-4B10-B064-F2D3123FAFF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0851CF4-8144-4250-8CF3-C266D087511F}" type="pres">
      <dgm:prSet presAssocID="{AD5269EA-3F34-43B3-B3D8-CBC6FF93926F}" presName="composite" presStyleCnt="0"/>
      <dgm:spPr/>
    </dgm:pt>
    <dgm:pt modelId="{16C5C681-E32F-4F79-8404-44647F9008C7}" type="pres">
      <dgm:prSet presAssocID="{AD5269EA-3F34-43B3-B3D8-CBC6FF93926F}" presName="parentText" presStyleLbl="alignNode1" presStyleIdx="0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9F08E6-4369-4CE3-AFEC-F91564E1F412}" type="pres">
      <dgm:prSet presAssocID="{AD5269EA-3F34-43B3-B3D8-CBC6FF93926F}" presName="descendantText" presStyleLbl="alignAcc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16433B-90D3-498B-91CD-5E6B8715FE24}" type="pres">
      <dgm:prSet presAssocID="{9AF3FD22-98BD-41F7-86D4-8093E239F245}" presName="sp" presStyleCnt="0"/>
      <dgm:spPr/>
    </dgm:pt>
    <dgm:pt modelId="{4F29848E-DA0E-4B09-AAFA-7019A6AC9EB1}" type="pres">
      <dgm:prSet presAssocID="{5D8270D6-768B-4DB1-8CB2-DEF54F8170CF}" presName="composite" presStyleCnt="0"/>
      <dgm:spPr/>
    </dgm:pt>
    <dgm:pt modelId="{1FB3BB07-22E7-43C7-A056-492F5DF9A2BC}" type="pres">
      <dgm:prSet presAssocID="{5D8270D6-768B-4DB1-8CB2-DEF54F8170CF}" presName="parentText" presStyleLbl="alignNode1" presStyleIdx="1" presStyleCnt="7" custLinFactNeighborY="-280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3F9137-B16B-4DAB-8B11-EE1D3A66CD23}" type="pres">
      <dgm:prSet presAssocID="{5D8270D6-768B-4DB1-8CB2-DEF54F8170CF}" presName="descendantText" presStyleLbl="alignAcc1" presStyleIdx="1" presStyleCnt="7" custLinFactNeighborX="109" custLinFactNeighborY="61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F8BE98-8EC2-4C2B-8ACC-99A1C77750EB}" type="pres">
      <dgm:prSet presAssocID="{EE45985F-4E15-47C6-BF50-140E83888498}" presName="sp" presStyleCnt="0"/>
      <dgm:spPr/>
    </dgm:pt>
    <dgm:pt modelId="{635228B9-E912-4D57-99F9-389923D11574}" type="pres">
      <dgm:prSet presAssocID="{785461A5-FB96-4BBB-8758-3B011EF2BF75}" presName="composite" presStyleCnt="0"/>
      <dgm:spPr/>
    </dgm:pt>
    <dgm:pt modelId="{D801C327-6506-4078-B209-87D222C8B398}" type="pres">
      <dgm:prSet presAssocID="{785461A5-FB96-4BBB-8758-3B011EF2BF75}" presName="parentText" presStyleLbl="alignNode1" presStyleIdx="2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24D8F4-D441-40BA-BC59-B4C5F924C7B9}" type="pres">
      <dgm:prSet presAssocID="{785461A5-FB96-4BBB-8758-3B011EF2BF75}" presName="descendantText" presStyleLbl="alignAcc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1CA5E6-D66B-4776-8CC0-326AFAE95BA9}" type="pres">
      <dgm:prSet presAssocID="{A817648D-D919-4BC7-A387-1ED1F13AED6E}" presName="sp" presStyleCnt="0"/>
      <dgm:spPr/>
    </dgm:pt>
    <dgm:pt modelId="{C84329BE-292A-4943-9B04-2C29B8CA7A57}" type="pres">
      <dgm:prSet presAssocID="{139B10DD-FF10-410A-96B4-BFC1C86F8C9A}" presName="composite" presStyleCnt="0"/>
      <dgm:spPr/>
    </dgm:pt>
    <dgm:pt modelId="{F500BC44-179D-4794-90E3-5B1F9CC7DA4F}" type="pres">
      <dgm:prSet presAssocID="{139B10DD-FF10-410A-96B4-BFC1C86F8C9A}" presName="parentText" presStyleLbl="alignNode1" presStyleIdx="3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D278CF-EB2C-4C58-AE07-33C28BF82352}" type="pres">
      <dgm:prSet presAssocID="{139B10DD-FF10-410A-96B4-BFC1C86F8C9A}" presName="descendantText" presStyleLbl="alignAcc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C85638-42FB-40F9-8CBD-193EDAA547D8}" type="pres">
      <dgm:prSet presAssocID="{EA69E725-5799-49BD-ABC0-25529C1BBE93}" presName="sp" presStyleCnt="0"/>
      <dgm:spPr/>
    </dgm:pt>
    <dgm:pt modelId="{2F45F29E-4600-46EA-9675-A3903D8E58BA}" type="pres">
      <dgm:prSet presAssocID="{3B7E8E35-FA42-4763-ABF7-0FE5661FEFC2}" presName="composite" presStyleCnt="0"/>
      <dgm:spPr/>
    </dgm:pt>
    <dgm:pt modelId="{C621DD00-B916-4EF6-9001-2D75F4AE418F}" type="pres">
      <dgm:prSet presAssocID="{3B7E8E35-FA42-4763-ABF7-0FE5661FEFC2}" presName="parentText" presStyleLbl="alignNode1" presStyleIdx="4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5D151B-2ECE-4E8B-96A7-3CB942D490B1}" type="pres">
      <dgm:prSet presAssocID="{3B7E8E35-FA42-4763-ABF7-0FE5661FEFC2}" presName="descendantText" presStyleLbl="alignAcc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E1EFB4-C4CD-4ED5-B578-02BA765E9561}" type="pres">
      <dgm:prSet presAssocID="{76F21EE2-2EA0-4836-819B-190EF61320E0}" presName="sp" presStyleCnt="0"/>
      <dgm:spPr/>
    </dgm:pt>
    <dgm:pt modelId="{4E2FB0D9-EE77-4299-AF30-9701C2D77820}" type="pres">
      <dgm:prSet presAssocID="{AB0A2588-A343-49CC-B0A8-380C6D774E89}" presName="composite" presStyleCnt="0"/>
      <dgm:spPr/>
    </dgm:pt>
    <dgm:pt modelId="{185A1C3C-BBDC-4522-98DB-D392F1D9D56C}" type="pres">
      <dgm:prSet presAssocID="{AB0A2588-A343-49CC-B0A8-380C6D774E89}" presName="parentText" presStyleLbl="alignNode1" presStyleIdx="5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892AC2-9A19-4E77-AA45-A1D8F571E43F}" type="pres">
      <dgm:prSet presAssocID="{AB0A2588-A343-49CC-B0A8-380C6D774E89}" presName="descendantText" presStyleLbl="alignAcc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D8E7F6-D8B6-4675-8259-37678B7CA3E2}" type="pres">
      <dgm:prSet presAssocID="{68A701DC-B083-426E-BF7E-47DE3E9AB87A}" presName="sp" presStyleCnt="0"/>
      <dgm:spPr/>
    </dgm:pt>
    <dgm:pt modelId="{2BA1A4E8-B83F-41DD-9A42-5E42BF206297}" type="pres">
      <dgm:prSet presAssocID="{33013496-061D-4594-B7A0-111936830C75}" presName="composite" presStyleCnt="0"/>
      <dgm:spPr/>
    </dgm:pt>
    <dgm:pt modelId="{31E052B9-E9E9-4212-B546-B1208F7CA6E7}" type="pres">
      <dgm:prSet presAssocID="{33013496-061D-4594-B7A0-111936830C75}" presName="parentText" presStyleLbl="alignNode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696423-1FEF-4619-BD21-50B96E395259}" type="pres">
      <dgm:prSet presAssocID="{33013496-061D-4594-B7A0-111936830C75}" presName="descendantText" presStyleLbl="alignAcc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9AC8858-7712-4026-A340-831D45EBCC52}" type="presOf" srcId="{785461A5-FB96-4BBB-8758-3B011EF2BF75}" destId="{D801C327-6506-4078-B209-87D222C8B398}" srcOrd="0" destOrd="0" presId="urn:microsoft.com/office/officeart/2005/8/layout/chevron2"/>
    <dgm:cxn modelId="{EFDC6B1C-03DB-4537-8B9D-73B2F260D58B}" srcId="{C1F8265B-BD48-4B10-B064-F2D3123FAFF6}" destId="{3B7E8E35-FA42-4763-ABF7-0FE5661FEFC2}" srcOrd="4" destOrd="0" parTransId="{A12E20CF-2585-4FE4-A378-9FDBB7059CEF}" sibTransId="{76F21EE2-2EA0-4836-819B-190EF61320E0}"/>
    <dgm:cxn modelId="{516EC3F7-ECB2-4384-B856-CA7DFDAB1B27}" type="presOf" srcId="{6A018832-4BB3-418B-AD99-9F1396A94B45}" destId="{573F9137-B16B-4DAB-8B11-EE1D3A66CD23}" srcOrd="0" destOrd="0" presId="urn:microsoft.com/office/officeart/2005/8/layout/chevron2"/>
    <dgm:cxn modelId="{55F35FED-FC23-469C-B3F0-3D37B72F5765}" srcId="{3B7E8E35-FA42-4763-ABF7-0FE5661FEFC2}" destId="{9A77BC68-5086-41EC-AECA-364583CD9ECC}" srcOrd="0" destOrd="0" parTransId="{145D76F0-0671-4534-A3E3-640806156E81}" sibTransId="{0FF969D7-F835-47FA-9B0D-2D0AD30ED4B3}"/>
    <dgm:cxn modelId="{B5AC4FE5-68A8-4540-B0CF-84446577E791}" type="presOf" srcId="{37CA678E-B85E-41A6-83EF-4958814821B5}" destId="{E99F08E6-4369-4CE3-AFEC-F91564E1F412}" srcOrd="0" destOrd="0" presId="urn:microsoft.com/office/officeart/2005/8/layout/chevron2"/>
    <dgm:cxn modelId="{CE117415-2034-40A3-B0FD-08FA9DD34837}" type="presOf" srcId="{9F3464D5-D1FA-498A-B31D-98D9405A15D6}" destId="{67892AC2-9A19-4E77-AA45-A1D8F571E43F}" srcOrd="0" destOrd="0" presId="urn:microsoft.com/office/officeart/2005/8/layout/chevron2"/>
    <dgm:cxn modelId="{73DCEA05-18E0-4C7E-8EFB-6F8190ACC920}" srcId="{785461A5-FB96-4BBB-8758-3B011EF2BF75}" destId="{5EFFD981-B23B-45D8-9977-8C10C5E49392}" srcOrd="0" destOrd="0" parTransId="{5E6824E0-4F7A-4ACF-BAC1-191539AC4F0D}" sibTransId="{29EEA852-8EBC-4FCB-878E-8419699EB17E}"/>
    <dgm:cxn modelId="{4297AEFD-7374-4B80-AE18-9E378CD379BA}" srcId="{C1F8265B-BD48-4B10-B064-F2D3123FAFF6}" destId="{33013496-061D-4594-B7A0-111936830C75}" srcOrd="6" destOrd="0" parTransId="{C61AE17A-B9B7-4431-8B6B-BEBCEBA830DE}" sibTransId="{75E063BC-280A-4AFF-B60E-FD98FD74E24B}"/>
    <dgm:cxn modelId="{49BB0D9F-8AAF-4223-BA04-FBC8EE1A0CDF}" srcId="{C1F8265B-BD48-4B10-B064-F2D3123FAFF6}" destId="{5D8270D6-768B-4DB1-8CB2-DEF54F8170CF}" srcOrd="1" destOrd="0" parTransId="{A8624745-D109-45EB-A205-D9D98282D59A}" sibTransId="{EE45985F-4E15-47C6-BF50-140E83888498}"/>
    <dgm:cxn modelId="{D2554363-FFC7-409B-833F-AE30B2574DAE}" type="presOf" srcId="{AB0A2588-A343-49CC-B0A8-380C6D774E89}" destId="{185A1C3C-BBDC-4522-98DB-D392F1D9D56C}" srcOrd="0" destOrd="0" presId="urn:microsoft.com/office/officeart/2005/8/layout/chevron2"/>
    <dgm:cxn modelId="{3DDDE8B8-D5C0-4F3A-983F-0134CB2279F3}" srcId="{AD5269EA-3F34-43B3-B3D8-CBC6FF93926F}" destId="{37CA678E-B85E-41A6-83EF-4958814821B5}" srcOrd="0" destOrd="0" parTransId="{8A0749AB-AAF2-4D2C-A727-CE794B34D254}" sibTransId="{C9003558-FF05-4020-90DE-67E1456CEEAC}"/>
    <dgm:cxn modelId="{1BBEB2A7-930F-4FA3-80B5-BD02CB56E4C8}" type="presOf" srcId="{139B10DD-FF10-410A-96B4-BFC1C86F8C9A}" destId="{F500BC44-179D-4794-90E3-5B1F9CC7DA4F}" srcOrd="0" destOrd="0" presId="urn:microsoft.com/office/officeart/2005/8/layout/chevron2"/>
    <dgm:cxn modelId="{71DE1F29-EB69-4315-92E1-291563F5970B}" srcId="{33013496-061D-4594-B7A0-111936830C75}" destId="{DB578681-80B7-4523-A999-930307E612DD}" srcOrd="0" destOrd="0" parTransId="{BDFE7771-FCA3-4D90-BB61-C22A03D2A677}" sibTransId="{DF3CEAC2-5131-4F0C-99DC-3F651C98D7CA}"/>
    <dgm:cxn modelId="{835DCEC2-2D24-4761-8480-C7F701377515}" srcId="{139B10DD-FF10-410A-96B4-BFC1C86F8C9A}" destId="{6F2A9949-6AE0-4B3F-AF63-C259DD1AA5C1}" srcOrd="0" destOrd="0" parTransId="{43AD35F1-AD7C-4975-B4F4-3BFD78B75481}" sibTransId="{595B0D00-0128-49D7-B47A-32C67F4F4A1C}"/>
    <dgm:cxn modelId="{33802E2A-11C9-4452-8DDA-388F0C868912}" type="presOf" srcId="{6F2A9949-6AE0-4B3F-AF63-C259DD1AA5C1}" destId="{19D278CF-EB2C-4C58-AE07-33C28BF82352}" srcOrd="0" destOrd="0" presId="urn:microsoft.com/office/officeart/2005/8/layout/chevron2"/>
    <dgm:cxn modelId="{E3A5F1C7-A2DE-4B76-A74A-6847727DBA89}" type="presOf" srcId="{33013496-061D-4594-B7A0-111936830C75}" destId="{31E052B9-E9E9-4212-B546-B1208F7CA6E7}" srcOrd="0" destOrd="0" presId="urn:microsoft.com/office/officeart/2005/8/layout/chevron2"/>
    <dgm:cxn modelId="{5B6A32A7-4656-4892-A963-B85F5E3C44B9}" srcId="{C1F8265B-BD48-4B10-B064-F2D3123FAFF6}" destId="{785461A5-FB96-4BBB-8758-3B011EF2BF75}" srcOrd="2" destOrd="0" parTransId="{EEAF1C30-49C3-400C-B2E2-E77E11608746}" sibTransId="{A817648D-D919-4BC7-A387-1ED1F13AED6E}"/>
    <dgm:cxn modelId="{69A3EDDE-377F-4E51-B622-A33954E1EAE2}" type="presOf" srcId="{3B7E8E35-FA42-4763-ABF7-0FE5661FEFC2}" destId="{C621DD00-B916-4EF6-9001-2D75F4AE418F}" srcOrd="0" destOrd="0" presId="urn:microsoft.com/office/officeart/2005/8/layout/chevron2"/>
    <dgm:cxn modelId="{C36711E4-3E9F-4848-A36A-F6E51AF78290}" type="presOf" srcId="{5D8270D6-768B-4DB1-8CB2-DEF54F8170CF}" destId="{1FB3BB07-22E7-43C7-A056-492F5DF9A2BC}" srcOrd="0" destOrd="0" presId="urn:microsoft.com/office/officeart/2005/8/layout/chevron2"/>
    <dgm:cxn modelId="{C06DFAEE-F54C-45A2-B199-B2B7CCAA6EB1}" type="presOf" srcId="{C1F8265B-BD48-4B10-B064-F2D3123FAFF6}" destId="{AFA77ECE-20C1-4169-9EFF-7F92CA16FEE9}" srcOrd="0" destOrd="0" presId="urn:microsoft.com/office/officeart/2005/8/layout/chevron2"/>
    <dgm:cxn modelId="{0FFB8DFC-7919-49D0-92B3-52F76F7973E2}" srcId="{5D8270D6-768B-4DB1-8CB2-DEF54F8170CF}" destId="{6A018832-4BB3-418B-AD99-9F1396A94B45}" srcOrd="0" destOrd="0" parTransId="{ABC6AC05-4BB3-4AB0-85E7-1844700DC0BD}" sibTransId="{145F7EED-0B04-480A-B946-33A5F8A3A94E}"/>
    <dgm:cxn modelId="{D898C511-AB1D-49E8-A71E-088E23CCA4A9}" type="presOf" srcId="{DB578681-80B7-4523-A999-930307E612DD}" destId="{42696423-1FEF-4619-BD21-50B96E395259}" srcOrd="0" destOrd="0" presId="urn:microsoft.com/office/officeart/2005/8/layout/chevron2"/>
    <dgm:cxn modelId="{14D5DCBD-B5C8-4178-B2B8-761D2D32FE63}" type="presOf" srcId="{AD5269EA-3F34-43B3-B3D8-CBC6FF93926F}" destId="{16C5C681-E32F-4F79-8404-44647F9008C7}" srcOrd="0" destOrd="0" presId="urn:microsoft.com/office/officeart/2005/8/layout/chevron2"/>
    <dgm:cxn modelId="{65141A1B-5E20-481B-ADCD-82228E6CC085}" srcId="{C1F8265B-BD48-4B10-B064-F2D3123FAFF6}" destId="{AD5269EA-3F34-43B3-B3D8-CBC6FF93926F}" srcOrd="0" destOrd="0" parTransId="{40A1B6AB-6775-4CC4-9E99-A084BE39D876}" sibTransId="{9AF3FD22-98BD-41F7-86D4-8093E239F245}"/>
    <dgm:cxn modelId="{07E80965-BAB7-4A08-81E8-E61EF7749239}" type="presOf" srcId="{5EFFD981-B23B-45D8-9977-8C10C5E49392}" destId="{1D24D8F4-D441-40BA-BC59-B4C5F924C7B9}" srcOrd="0" destOrd="0" presId="urn:microsoft.com/office/officeart/2005/8/layout/chevron2"/>
    <dgm:cxn modelId="{B5756BAF-BB84-408D-AEC9-A0A3C825E97E}" srcId="{C1F8265B-BD48-4B10-B064-F2D3123FAFF6}" destId="{AB0A2588-A343-49CC-B0A8-380C6D774E89}" srcOrd="5" destOrd="0" parTransId="{E973A5E9-8D04-4205-AA6A-B124072BF3A2}" sibTransId="{68A701DC-B083-426E-BF7E-47DE3E9AB87A}"/>
    <dgm:cxn modelId="{0A942E36-D296-4D1E-9F14-A95B68B288A7}" type="presOf" srcId="{9A77BC68-5086-41EC-AECA-364583CD9ECC}" destId="{8D5D151B-2ECE-4E8B-96A7-3CB942D490B1}" srcOrd="0" destOrd="0" presId="urn:microsoft.com/office/officeart/2005/8/layout/chevron2"/>
    <dgm:cxn modelId="{C9927545-E0A6-4020-B3D4-DD085EC371CD}" srcId="{C1F8265B-BD48-4B10-B064-F2D3123FAFF6}" destId="{139B10DD-FF10-410A-96B4-BFC1C86F8C9A}" srcOrd="3" destOrd="0" parTransId="{E1719268-E77D-4C63-AFA3-3F536BE8919C}" sibTransId="{EA69E725-5799-49BD-ABC0-25529C1BBE93}"/>
    <dgm:cxn modelId="{D5709568-49AA-4642-956D-7499A3F258FA}" srcId="{AB0A2588-A343-49CC-B0A8-380C6D774E89}" destId="{9F3464D5-D1FA-498A-B31D-98D9405A15D6}" srcOrd="0" destOrd="0" parTransId="{DC99E9A1-A797-49CE-A3BD-5BCA10D656CE}" sibTransId="{1B6E68CE-62AB-4C3E-BF7F-831EFBC31D1F}"/>
    <dgm:cxn modelId="{0243FE89-3CC1-4F7D-8E2E-4F781B78600C}" type="presParOf" srcId="{AFA77ECE-20C1-4169-9EFF-7F92CA16FEE9}" destId="{90851CF4-8144-4250-8CF3-C266D087511F}" srcOrd="0" destOrd="0" presId="urn:microsoft.com/office/officeart/2005/8/layout/chevron2"/>
    <dgm:cxn modelId="{BB9872E5-9415-4350-9FC1-6DEDC60E7ADE}" type="presParOf" srcId="{90851CF4-8144-4250-8CF3-C266D087511F}" destId="{16C5C681-E32F-4F79-8404-44647F9008C7}" srcOrd="0" destOrd="0" presId="urn:microsoft.com/office/officeart/2005/8/layout/chevron2"/>
    <dgm:cxn modelId="{FDCF4A91-91C9-463E-ADF0-9D5BA677593B}" type="presParOf" srcId="{90851CF4-8144-4250-8CF3-C266D087511F}" destId="{E99F08E6-4369-4CE3-AFEC-F91564E1F412}" srcOrd="1" destOrd="0" presId="urn:microsoft.com/office/officeart/2005/8/layout/chevron2"/>
    <dgm:cxn modelId="{6FBCEE8E-5856-4157-9B1E-9EA2AC5980B2}" type="presParOf" srcId="{AFA77ECE-20C1-4169-9EFF-7F92CA16FEE9}" destId="{C516433B-90D3-498B-91CD-5E6B8715FE24}" srcOrd="1" destOrd="0" presId="urn:microsoft.com/office/officeart/2005/8/layout/chevron2"/>
    <dgm:cxn modelId="{C766E023-9B31-4341-8BC9-D28E46FDAED3}" type="presParOf" srcId="{AFA77ECE-20C1-4169-9EFF-7F92CA16FEE9}" destId="{4F29848E-DA0E-4B09-AAFA-7019A6AC9EB1}" srcOrd="2" destOrd="0" presId="urn:microsoft.com/office/officeart/2005/8/layout/chevron2"/>
    <dgm:cxn modelId="{79AE979F-DA0C-474C-BD64-DE70E19134CF}" type="presParOf" srcId="{4F29848E-DA0E-4B09-AAFA-7019A6AC9EB1}" destId="{1FB3BB07-22E7-43C7-A056-492F5DF9A2BC}" srcOrd="0" destOrd="0" presId="urn:microsoft.com/office/officeart/2005/8/layout/chevron2"/>
    <dgm:cxn modelId="{42634282-38BD-4689-93E9-94BA6A37AE0F}" type="presParOf" srcId="{4F29848E-DA0E-4B09-AAFA-7019A6AC9EB1}" destId="{573F9137-B16B-4DAB-8B11-EE1D3A66CD23}" srcOrd="1" destOrd="0" presId="urn:microsoft.com/office/officeart/2005/8/layout/chevron2"/>
    <dgm:cxn modelId="{6B197BA9-F899-4EFE-8B65-B18355617C5C}" type="presParOf" srcId="{AFA77ECE-20C1-4169-9EFF-7F92CA16FEE9}" destId="{93F8BE98-8EC2-4C2B-8ACC-99A1C77750EB}" srcOrd="3" destOrd="0" presId="urn:microsoft.com/office/officeart/2005/8/layout/chevron2"/>
    <dgm:cxn modelId="{9969BA26-6DC5-40AC-8087-624FF172D668}" type="presParOf" srcId="{AFA77ECE-20C1-4169-9EFF-7F92CA16FEE9}" destId="{635228B9-E912-4D57-99F9-389923D11574}" srcOrd="4" destOrd="0" presId="urn:microsoft.com/office/officeart/2005/8/layout/chevron2"/>
    <dgm:cxn modelId="{9442CA59-92FC-43C5-B810-01F72C6CDFD3}" type="presParOf" srcId="{635228B9-E912-4D57-99F9-389923D11574}" destId="{D801C327-6506-4078-B209-87D222C8B398}" srcOrd="0" destOrd="0" presId="urn:microsoft.com/office/officeart/2005/8/layout/chevron2"/>
    <dgm:cxn modelId="{F48F0F52-D801-4590-9C6C-AB4A747AB14E}" type="presParOf" srcId="{635228B9-E912-4D57-99F9-389923D11574}" destId="{1D24D8F4-D441-40BA-BC59-B4C5F924C7B9}" srcOrd="1" destOrd="0" presId="urn:microsoft.com/office/officeart/2005/8/layout/chevron2"/>
    <dgm:cxn modelId="{3C9ECD11-DF76-4A9F-84C9-38E9A22EB27F}" type="presParOf" srcId="{AFA77ECE-20C1-4169-9EFF-7F92CA16FEE9}" destId="{9A1CA5E6-D66B-4776-8CC0-326AFAE95BA9}" srcOrd="5" destOrd="0" presId="urn:microsoft.com/office/officeart/2005/8/layout/chevron2"/>
    <dgm:cxn modelId="{EB6C8774-474D-4A9D-83D8-B949108C28C3}" type="presParOf" srcId="{AFA77ECE-20C1-4169-9EFF-7F92CA16FEE9}" destId="{C84329BE-292A-4943-9B04-2C29B8CA7A57}" srcOrd="6" destOrd="0" presId="urn:microsoft.com/office/officeart/2005/8/layout/chevron2"/>
    <dgm:cxn modelId="{3CF23A76-5F2A-444A-95C5-2BF0B12FA4FF}" type="presParOf" srcId="{C84329BE-292A-4943-9B04-2C29B8CA7A57}" destId="{F500BC44-179D-4794-90E3-5B1F9CC7DA4F}" srcOrd="0" destOrd="0" presId="urn:microsoft.com/office/officeart/2005/8/layout/chevron2"/>
    <dgm:cxn modelId="{EA692C92-964B-4043-970D-4CAADEC8D714}" type="presParOf" srcId="{C84329BE-292A-4943-9B04-2C29B8CA7A57}" destId="{19D278CF-EB2C-4C58-AE07-33C28BF82352}" srcOrd="1" destOrd="0" presId="urn:microsoft.com/office/officeart/2005/8/layout/chevron2"/>
    <dgm:cxn modelId="{38DF8841-ACF1-40C9-B378-90A351609578}" type="presParOf" srcId="{AFA77ECE-20C1-4169-9EFF-7F92CA16FEE9}" destId="{28C85638-42FB-40F9-8CBD-193EDAA547D8}" srcOrd="7" destOrd="0" presId="urn:microsoft.com/office/officeart/2005/8/layout/chevron2"/>
    <dgm:cxn modelId="{5B256254-2135-4AF6-893F-A87A0DA03ABC}" type="presParOf" srcId="{AFA77ECE-20C1-4169-9EFF-7F92CA16FEE9}" destId="{2F45F29E-4600-46EA-9675-A3903D8E58BA}" srcOrd="8" destOrd="0" presId="urn:microsoft.com/office/officeart/2005/8/layout/chevron2"/>
    <dgm:cxn modelId="{1C587FF4-D4F4-468B-AC52-CF57B9615433}" type="presParOf" srcId="{2F45F29E-4600-46EA-9675-A3903D8E58BA}" destId="{C621DD00-B916-4EF6-9001-2D75F4AE418F}" srcOrd="0" destOrd="0" presId="urn:microsoft.com/office/officeart/2005/8/layout/chevron2"/>
    <dgm:cxn modelId="{653897C9-800C-4645-8197-B13A2783E32A}" type="presParOf" srcId="{2F45F29E-4600-46EA-9675-A3903D8E58BA}" destId="{8D5D151B-2ECE-4E8B-96A7-3CB942D490B1}" srcOrd="1" destOrd="0" presId="urn:microsoft.com/office/officeart/2005/8/layout/chevron2"/>
    <dgm:cxn modelId="{F641F0B6-60D9-4F46-8991-5B4506B75386}" type="presParOf" srcId="{AFA77ECE-20C1-4169-9EFF-7F92CA16FEE9}" destId="{FBE1EFB4-C4CD-4ED5-B578-02BA765E9561}" srcOrd="9" destOrd="0" presId="urn:microsoft.com/office/officeart/2005/8/layout/chevron2"/>
    <dgm:cxn modelId="{B65E54A5-122C-46B1-9DBC-E1183261E0DB}" type="presParOf" srcId="{AFA77ECE-20C1-4169-9EFF-7F92CA16FEE9}" destId="{4E2FB0D9-EE77-4299-AF30-9701C2D77820}" srcOrd="10" destOrd="0" presId="urn:microsoft.com/office/officeart/2005/8/layout/chevron2"/>
    <dgm:cxn modelId="{7C5F3D1A-53CE-4038-BED6-E159481AE67E}" type="presParOf" srcId="{4E2FB0D9-EE77-4299-AF30-9701C2D77820}" destId="{185A1C3C-BBDC-4522-98DB-D392F1D9D56C}" srcOrd="0" destOrd="0" presId="urn:microsoft.com/office/officeart/2005/8/layout/chevron2"/>
    <dgm:cxn modelId="{C51A4AEB-C90D-4F62-BF0E-F831F331525B}" type="presParOf" srcId="{4E2FB0D9-EE77-4299-AF30-9701C2D77820}" destId="{67892AC2-9A19-4E77-AA45-A1D8F571E43F}" srcOrd="1" destOrd="0" presId="urn:microsoft.com/office/officeart/2005/8/layout/chevron2"/>
    <dgm:cxn modelId="{1EB5869A-6045-40CD-96F2-40EA00A61768}" type="presParOf" srcId="{AFA77ECE-20C1-4169-9EFF-7F92CA16FEE9}" destId="{7CD8E7F6-D8B6-4675-8259-37678B7CA3E2}" srcOrd="11" destOrd="0" presId="urn:microsoft.com/office/officeart/2005/8/layout/chevron2"/>
    <dgm:cxn modelId="{5DFE01CC-6164-41C9-90DD-EEB9874EE83E}" type="presParOf" srcId="{AFA77ECE-20C1-4169-9EFF-7F92CA16FEE9}" destId="{2BA1A4E8-B83F-41DD-9A42-5E42BF206297}" srcOrd="12" destOrd="0" presId="urn:microsoft.com/office/officeart/2005/8/layout/chevron2"/>
    <dgm:cxn modelId="{549C5AAA-ED72-4ACD-8E13-6CCD25D2900A}" type="presParOf" srcId="{2BA1A4E8-B83F-41DD-9A42-5E42BF206297}" destId="{31E052B9-E9E9-4212-B546-B1208F7CA6E7}" srcOrd="0" destOrd="0" presId="urn:microsoft.com/office/officeart/2005/8/layout/chevron2"/>
    <dgm:cxn modelId="{76903DAD-21B1-4CD2-A268-048CA91A423D}" type="presParOf" srcId="{2BA1A4E8-B83F-41DD-9A42-5E42BF206297}" destId="{42696423-1FEF-4619-BD21-50B96E39525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1F8265B-BD48-4B10-B064-F2D3123FAFF6}" type="doc">
      <dgm:prSet loTypeId="urn:microsoft.com/office/officeart/2005/8/layout/chevron2" loCatId="process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ru-RU"/>
        </a:p>
      </dgm:t>
    </dgm:pt>
    <dgm:pt modelId="{AD5269EA-3F34-43B3-B3D8-CBC6FF93926F}">
      <dgm:prSet phldrT="[Текст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sz="1050" b="1" dirty="0"/>
            <a:t>10</a:t>
          </a:r>
          <a:r>
            <a:rPr lang="ru-RU" sz="900" b="1" dirty="0"/>
            <a:t> мин</a:t>
          </a:r>
        </a:p>
      </dgm:t>
    </dgm:pt>
    <dgm:pt modelId="{40A1B6AB-6775-4CC4-9E99-A084BE39D876}" type="parTrans" cxnId="{65141A1B-5E20-481B-ADCD-82228E6CC085}">
      <dgm:prSet/>
      <dgm:spPr/>
      <dgm:t>
        <a:bodyPr/>
        <a:lstStyle/>
        <a:p>
          <a:endParaRPr lang="ru-RU"/>
        </a:p>
      </dgm:t>
    </dgm:pt>
    <dgm:pt modelId="{9AF3FD22-98BD-41F7-86D4-8093E239F245}" type="sibTrans" cxnId="{65141A1B-5E20-481B-ADCD-82228E6CC085}">
      <dgm:prSet/>
      <dgm:spPr/>
      <dgm:t>
        <a:bodyPr/>
        <a:lstStyle/>
        <a:p>
          <a:endParaRPr lang="ru-RU"/>
        </a:p>
      </dgm:t>
    </dgm:pt>
    <dgm:pt modelId="{5D8270D6-768B-4DB1-8CB2-DEF54F8170CF}">
      <dgm:prSet phldrT="[Текст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sz="1100" b="1" dirty="0"/>
            <a:t>36</a:t>
          </a:r>
          <a:r>
            <a:rPr lang="ru-RU" sz="900" b="1" dirty="0"/>
            <a:t> мин</a:t>
          </a:r>
        </a:p>
      </dgm:t>
    </dgm:pt>
    <dgm:pt modelId="{A8624745-D109-45EB-A205-D9D98282D59A}" type="parTrans" cxnId="{49BB0D9F-8AAF-4223-BA04-FBC8EE1A0CDF}">
      <dgm:prSet/>
      <dgm:spPr/>
      <dgm:t>
        <a:bodyPr/>
        <a:lstStyle/>
        <a:p>
          <a:endParaRPr lang="ru-RU"/>
        </a:p>
      </dgm:t>
    </dgm:pt>
    <dgm:pt modelId="{EE45985F-4E15-47C6-BF50-140E83888498}" type="sibTrans" cxnId="{49BB0D9F-8AAF-4223-BA04-FBC8EE1A0CDF}">
      <dgm:prSet/>
      <dgm:spPr/>
      <dgm:t>
        <a:bodyPr/>
        <a:lstStyle/>
        <a:p>
          <a:endParaRPr lang="ru-RU"/>
        </a:p>
      </dgm:t>
    </dgm:pt>
    <dgm:pt modelId="{139B10DD-FF10-410A-96B4-BFC1C86F8C9A}">
      <dgm:prSet phldrT="[Текст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sz="1100" b="1" dirty="0"/>
            <a:t>36 </a:t>
          </a:r>
          <a:r>
            <a:rPr lang="ru-RU" sz="900" b="1" dirty="0"/>
            <a:t>мин</a:t>
          </a:r>
        </a:p>
      </dgm:t>
    </dgm:pt>
    <dgm:pt modelId="{E1719268-E77D-4C63-AFA3-3F536BE8919C}" type="parTrans" cxnId="{C9927545-E0A6-4020-B3D4-DD085EC371CD}">
      <dgm:prSet/>
      <dgm:spPr/>
      <dgm:t>
        <a:bodyPr/>
        <a:lstStyle/>
        <a:p>
          <a:endParaRPr lang="ru-RU"/>
        </a:p>
      </dgm:t>
    </dgm:pt>
    <dgm:pt modelId="{EA69E725-5799-49BD-ABC0-25529C1BBE93}" type="sibTrans" cxnId="{C9927545-E0A6-4020-B3D4-DD085EC371CD}">
      <dgm:prSet/>
      <dgm:spPr/>
      <dgm:t>
        <a:bodyPr/>
        <a:lstStyle/>
        <a:p>
          <a:endParaRPr lang="ru-RU"/>
        </a:p>
      </dgm:t>
    </dgm:pt>
    <dgm:pt modelId="{785461A5-FB96-4BBB-8758-3B011EF2BF75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sz="1050" b="1" dirty="0"/>
            <a:t>10-20</a:t>
          </a:r>
          <a:r>
            <a:rPr lang="ru-RU" sz="900" b="1" dirty="0"/>
            <a:t> мин</a:t>
          </a:r>
        </a:p>
      </dgm:t>
    </dgm:pt>
    <dgm:pt modelId="{EEAF1C30-49C3-400C-B2E2-E77E11608746}" type="parTrans" cxnId="{5B6A32A7-4656-4892-A963-B85F5E3C44B9}">
      <dgm:prSet/>
      <dgm:spPr/>
      <dgm:t>
        <a:bodyPr/>
        <a:lstStyle/>
        <a:p>
          <a:endParaRPr lang="ru-RU"/>
        </a:p>
      </dgm:t>
    </dgm:pt>
    <dgm:pt modelId="{A817648D-D919-4BC7-A387-1ED1F13AED6E}" type="sibTrans" cxnId="{5B6A32A7-4656-4892-A963-B85F5E3C44B9}">
      <dgm:prSet/>
      <dgm:spPr/>
      <dgm:t>
        <a:bodyPr/>
        <a:lstStyle/>
        <a:p>
          <a:endParaRPr lang="ru-RU"/>
        </a:p>
      </dgm:t>
    </dgm:pt>
    <dgm:pt modelId="{33013496-061D-4594-B7A0-111936830C75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pPr marL="0" indent="0"/>
          <a:r>
            <a:rPr lang="ru-RU" sz="1100" b="1" dirty="0"/>
            <a:t>30</a:t>
          </a:r>
          <a:r>
            <a:rPr lang="ru-RU" sz="900" b="1" dirty="0"/>
            <a:t> мин</a:t>
          </a:r>
        </a:p>
      </dgm:t>
    </dgm:pt>
    <dgm:pt modelId="{C61AE17A-B9B7-4431-8B6B-BEBCEBA830DE}" type="parTrans" cxnId="{4297AEFD-7374-4B80-AE18-9E378CD379BA}">
      <dgm:prSet/>
      <dgm:spPr/>
      <dgm:t>
        <a:bodyPr/>
        <a:lstStyle/>
        <a:p>
          <a:endParaRPr lang="ru-RU"/>
        </a:p>
      </dgm:t>
    </dgm:pt>
    <dgm:pt modelId="{75E063BC-280A-4AFF-B60E-FD98FD74E24B}" type="sibTrans" cxnId="{4297AEFD-7374-4B80-AE18-9E378CD379BA}">
      <dgm:prSet/>
      <dgm:spPr/>
      <dgm:t>
        <a:bodyPr/>
        <a:lstStyle/>
        <a:p>
          <a:endParaRPr lang="ru-RU"/>
        </a:p>
      </dgm:t>
    </dgm:pt>
    <dgm:pt modelId="{37CA678E-B85E-41A6-83EF-4958814821B5}">
      <dgm:prSet custT="1"/>
      <dgm:spPr/>
      <dgm:t>
        <a:bodyPr/>
        <a:lstStyle/>
        <a:p>
          <a:r>
            <a:rPr lang="ru-RU" sz="1800" i="1" dirty="0"/>
            <a:t>Организационная часть: раздача тетрадей, чтение инструкции и т.д. </a:t>
          </a:r>
          <a:endParaRPr lang="ru-RU" sz="1800" b="1" dirty="0"/>
        </a:p>
      </dgm:t>
    </dgm:pt>
    <dgm:pt modelId="{8A0749AB-AAF2-4D2C-A727-CE794B34D254}" type="parTrans" cxnId="{3DDDE8B8-D5C0-4F3A-983F-0134CB2279F3}">
      <dgm:prSet/>
      <dgm:spPr/>
      <dgm:t>
        <a:bodyPr/>
        <a:lstStyle/>
        <a:p>
          <a:endParaRPr lang="ru-RU"/>
        </a:p>
      </dgm:t>
    </dgm:pt>
    <dgm:pt modelId="{C9003558-FF05-4020-90DE-67E1456CEEAC}" type="sibTrans" cxnId="{3DDDE8B8-D5C0-4F3A-983F-0134CB2279F3}">
      <dgm:prSet/>
      <dgm:spPr/>
      <dgm:t>
        <a:bodyPr/>
        <a:lstStyle/>
        <a:p>
          <a:endParaRPr lang="ru-RU"/>
        </a:p>
      </dgm:t>
    </dgm:pt>
    <dgm:pt modelId="{6A018832-4BB3-418B-AD99-9F1396A94B45}">
      <dgm:prSet/>
      <dgm:spPr/>
      <dgm:t>
        <a:bodyPr/>
        <a:lstStyle/>
        <a:p>
          <a:r>
            <a:rPr lang="ru-RU" dirty="0"/>
            <a:t>Выполнение первой части теста.</a:t>
          </a:r>
        </a:p>
      </dgm:t>
    </dgm:pt>
    <dgm:pt modelId="{ABC6AC05-4BB3-4AB0-85E7-1844700DC0BD}" type="parTrans" cxnId="{0FFB8DFC-7919-49D0-92B3-52F76F7973E2}">
      <dgm:prSet/>
      <dgm:spPr/>
      <dgm:t>
        <a:bodyPr/>
        <a:lstStyle/>
        <a:p>
          <a:endParaRPr lang="ru-RU"/>
        </a:p>
      </dgm:t>
    </dgm:pt>
    <dgm:pt modelId="{145F7EED-0B04-480A-B946-33A5F8A3A94E}" type="sibTrans" cxnId="{0FFB8DFC-7919-49D0-92B3-52F76F7973E2}">
      <dgm:prSet/>
      <dgm:spPr/>
      <dgm:t>
        <a:bodyPr/>
        <a:lstStyle/>
        <a:p>
          <a:endParaRPr lang="ru-RU"/>
        </a:p>
      </dgm:t>
    </dgm:pt>
    <dgm:pt modelId="{5EFFD981-B23B-45D8-9977-8C10C5E49392}">
      <dgm:prSet/>
      <dgm:spPr/>
      <dgm:t>
        <a:bodyPr/>
        <a:lstStyle/>
        <a:p>
          <a:r>
            <a:rPr lang="ru-RU" i="1" dirty="0"/>
            <a:t>Перерыв </a:t>
          </a:r>
          <a:endParaRPr lang="ru-RU" b="1" dirty="0"/>
        </a:p>
      </dgm:t>
    </dgm:pt>
    <dgm:pt modelId="{5E6824E0-4F7A-4ACF-BAC1-191539AC4F0D}" type="parTrans" cxnId="{73DCEA05-18E0-4C7E-8EFB-6F8190ACC920}">
      <dgm:prSet/>
      <dgm:spPr/>
      <dgm:t>
        <a:bodyPr/>
        <a:lstStyle/>
        <a:p>
          <a:endParaRPr lang="ru-RU"/>
        </a:p>
      </dgm:t>
    </dgm:pt>
    <dgm:pt modelId="{29EEA852-8EBC-4FCB-878E-8419699EB17E}" type="sibTrans" cxnId="{73DCEA05-18E0-4C7E-8EFB-6F8190ACC920}">
      <dgm:prSet/>
      <dgm:spPr/>
      <dgm:t>
        <a:bodyPr/>
        <a:lstStyle/>
        <a:p>
          <a:endParaRPr lang="ru-RU"/>
        </a:p>
      </dgm:t>
    </dgm:pt>
    <dgm:pt modelId="{6F2A9949-6AE0-4B3F-AF63-C259DD1AA5C1}">
      <dgm:prSet/>
      <dgm:spPr/>
      <dgm:t>
        <a:bodyPr/>
        <a:lstStyle/>
        <a:p>
          <a:r>
            <a:rPr lang="ru-RU" dirty="0"/>
            <a:t>Выполнение второй части теста.</a:t>
          </a:r>
        </a:p>
      </dgm:t>
    </dgm:pt>
    <dgm:pt modelId="{43AD35F1-AD7C-4975-B4F4-3BFD78B75481}" type="parTrans" cxnId="{835DCEC2-2D24-4761-8480-C7F701377515}">
      <dgm:prSet/>
      <dgm:spPr/>
      <dgm:t>
        <a:bodyPr/>
        <a:lstStyle/>
        <a:p>
          <a:endParaRPr lang="ru-RU"/>
        </a:p>
      </dgm:t>
    </dgm:pt>
    <dgm:pt modelId="{595B0D00-0128-49D7-B47A-32C67F4F4A1C}" type="sibTrans" cxnId="{835DCEC2-2D24-4761-8480-C7F701377515}">
      <dgm:prSet/>
      <dgm:spPr/>
      <dgm:t>
        <a:bodyPr/>
        <a:lstStyle/>
        <a:p>
          <a:endParaRPr lang="ru-RU"/>
        </a:p>
      </dgm:t>
    </dgm:pt>
    <dgm:pt modelId="{DB578681-80B7-4523-A999-930307E612DD}">
      <dgm:prSet/>
      <dgm:spPr/>
      <dgm:t>
        <a:bodyPr/>
        <a:lstStyle/>
        <a:p>
          <a:r>
            <a:rPr lang="ru-RU" i="0" dirty="0"/>
            <a:t>Заполнение анкет.</a:t>
          </a:r>
          <a:endParaRPr lang="ru-RU" b="1" i="0" dirty="0"/>
        </a:p>
      </dgm:t>
    </dgm:pt>
    <dgm:pt modelId="{BDFE7771-FCA3-4D90-BB61-C22A03D2A677}" type="parTrans" cxnId="{71DE1F29-EB69-4315-92E1-291563F5970B}">
      <dgm:prSet/>
      <dgm:spPr/>
      <dgm:t>
        <a:bodyPr/>
        <a:lstStyle/>
        <a:p>
          <a:endParaRPr lang="ru-RU"/>
        </a:p>
      </dgm:t>
    </dgm:pt>
    <dgm:pt modelId="{DF3CEAC2-5131-4F0C-99DC-3F651C98D7CA}" type="sibTrans" cxnId="{71DE1F29-EB69-4315-92E1-291563F5970B}">
      <dgm:prSet/>
      <dgm:spPr/>
      <dgm:t>
        <a:bodyPr/>
        <a:lstStyle/>
        <a:p>
          <a:endParaRPr lang="ru-RU"/>
        </a:p>
      </dgm:t>
    </dgm:pt>
    <dgm:pt modelId="{3B7E8E35-FA42-4763-ABF7-0FE5661FEFC2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sz="1000" dirty="0"/>
            <a:t>10-20 </a:t>
          </a:r>
          <a:br>
            <a:rPr lang="ru-RU" sz="1000" dirty="0"/>
          </a:br>
          <a:r>
            <a:rPr lang="ru-RU" sz="1000" dirty="0"/>
            <a:t>мин</a:t>
          </a:r>
        </a:p>
      </dgm:t>
    </dgm:pt>
    <dgm:pt modelId="{A12E20CF-2585-4FE4-A378-9FDBB7059CEF}" type="parTrans" cxnId="{EFDC6B1C-03DB-4537-8B9D-73B2F260D58B}">
      <dgm:prSet/>
      <dgm:spPr/>
      <dgm:t>
        <a:bodyPr/>
        <a:lstStyle/>
        <a:p>
          <a:endParaRPr lang="ru-RU"/>
        </a:p>
      </dgm:t>
    </dgm:pt>
    <dgm:pt modelId="{76F21EE2-2EA0-4836-819B-190EF61320E0}" type="sibTrans" cxnId="{EFDC6B1C-03DB-4537-8B9D-73B2F260D58B}">
      <dgm:prSet/>
      <dgm:spPr/>
      <dgm:t>
        <a:bodyPr/>
        <a:lstStyle/>
        <a:p>
          <a:endParaRPr lang="ru-RU"/>
        </a:p>
      </dgm:t>
    </dgm:pt>
    <dgm:pt modelId="{AB0A2588-A343-49CC-B0A8-380C6D774E89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sz="1000" dirty="0"/>
            <a:t>10 мин</a:t>
          </a:r>
        </a:p>
      </dgm:t>
    </dgm:pt>
    <dgm:pt modelId="{E973A5E9-8D04-4205-AA6A-B124072BF3A2}" type="parTrans" cxnId="{B5756BAF-BB84-408D-AEC9-A0A3C825E97E}">
      <dgm:prSet/>
      <dgm:spPr/>
      <dgm:t>
        <a:bodyPr/>
        <a:lstStyle/>
        <a:p>
          <a:endParaRPr lang="ru-RU"/>
        </a:p>
      </dgm:t>
    </dgm:pt>
    <dgm:pt modelId="{68A701DC-B083-426E-BF7E-47DE3E9AB87A}" type="sibTrans" cxnId="{B5756BAF-BB84-408D-AEC9-A0A3C825E97E}">
      <dgm:prSet/>
      <dgm:spPr/>
      <dgm:t>
        <a:bodyPr/>
        <a:lstStyle/>
        <a:p>
          <a:endParaRPr lang="ru-RU"/>
        </a:p>
      </dgm:t>
    </dgm:pt>
    <dgm:pt modelId="{9A77BC68-5086-41EC-AECA-364583CD9ECC}">
      <dgm:prSet/>
      <dgm:spPr/>
      <dgm:t>
        <a:bodyPr/>
        <a:lstStyle/>
        <a:p>
          <a:r>
            <a:rPr lang="ru-RU" i="1" dirty="0"/>
            <a:t>Перерыв</a:t>
          </a:r>
          <a:endParaRPr lang="ru-RU" dirty="0"/>
        </a:p>
      </dgm:t>
    </dgm:pt>
    <dgm:pt modelId="{145D76F0-0671-4534-A3E3-640806156E81}" type="parTrans" cxnId="{55F35FED-FC23-469C-B3F0-3D37B72F5765}">
      <dgm:prSet/>
      <dgm:spPr/>
      <dgm:t>
        <a:bodyPr/>
        <a:lstStyle/>
        <a:p>
          <a:endParaRPr lang="ru-RU"/>
        </a:p>
      </dgm:t>
    </dgm:pt>
    <dgm:pt modelId="{0FF969D7-F835-47FA-9B0D-2D0AD30ED4B3}" type="sibTrans" cxnId="{55F35FED-FC23-469C-B3F0-3D37B72F5765}">
      <dgm:prSet/>
      <dgm:spPr/>
      <dgm:t>
        <a:bodyPr/>
        <a:lstStyle/>
        <a:p>
          <a:endParaRPr lang="ru-RU"/>
        </a:p>
      </dgm:t>
    </dgm:pt>
    <dgm:pt modelId="{9F3464D5-D1FA-498A-B31D-98D9405A15D6}">
      <dgm:prSet/>
      <dgm:spPr/>
      <dgm:t>
        <a:bodyPr/>
        <a:lstStyle/>
        <a:p>
          <a:r>
            <a:rPr lang="ru-RU" i="1" dirty="0"/>
            <a:t>Организационная часть: раздача анкет, чтение инструкции.</a:t>
          </a:r>
          <a:endParaRPr lang="ru-RU" dirty="0"/>
        </a:p>
      </dgm:t>
    </dgm:pt>
    <dgm:pt modelId="{DC99E9A1-A797-49CE-A3BD-5BCA10D656CE}" type="parTrans" cxnId="{D5709568-49AA-4642-956D-7499A3F258FA}">
      <dgm:prSet/>
      <dgm:spPr/>
      <dgm:t>
        <a:bodyPr/>
        <a:lstStyle/>
        <a:p>
          <a:endParaRPr lang="ru-RU"/>
        </a:p>
      </dgm:t>
    </dgm:pt>
    <dgm:pt modelId="{1B6E68CE-62AB-4C3E-BF7F-831EFBC31D1F}" type="sibTrans" cxnId="{D5709568-49AA-4642-956D-7499A3F258FA}">
      <dgm:prSet/>
      <dgm:spPr/>
      <dgm:t>
        <a:bodyPr/>
        <a:lstStyle/>
        <a:p>
          <a:endParaRPr lang="ru-RU"/>
        </a:p>
      </dgm:t>
    </dgm:pt>
    <dgm:pt modelId="{112C0578-3433-4933-93CC-CE82002408C0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dirty="0"/>
            <a:t>5 мин</a:t>
          </a:r>
        </a:p>
      </dgm:t>
    </dgm:pt>
    <dgm:pt modelId="{3BEB741C-8477-4562-9FBF-C29EE383B09A}" type="parTrans" cxnId="{780D8148-2F45-468C-8E08-C074FFDB5996}">
      <dgm:prSet/>
      <dgm:spPr/>
      <dgm:t>
        <a:bodyPr/>
        <a:lstStyle/>
        <a:p>
          <a:endParaRPr lang="ru-RU"/>
        </a:p>
      </dgm:t>
    </dgm:pt>
    <dgm:pt modelId="{5D0219E4-A014-48E5-BD31-04A4AF24DFE7}" type="sibTrans" cxnId="{780D8148-2F45-468C-8E08-C074FFDB5996}">
      <dgm:prSet/>
      <dgm:spPr/>
      <dgm:t>
        <a:bodyPr/>
        <a:lstStyle/>
        <a:p>
          <a:endParaRPr lang="ru-RU"/>
        </a:p>
      </dgm:t>
    </dgm:pt>
    <dgm:pt modelId="{B6362841-3147-4F5A-9F20-5C7E4CD69562}">
      <dgm:prSet/>
      <dgm:spPr/>
      <dgm:t>
        <a:bodyPr/>
        <a:lstStyle/>
        <a:p>
          <a:r>
            <a:rPr lang="ru-RU" b="0" dirty="0"/>
            <a:t> Заполнение анкеты в программе тестирования.</a:t>
          </a:r>
        </a:p>
      </dgm:t>
    </dgm:pt>
    <dgm:pt modelId="{4A19975F-49CA-4CC9-8345-530C9C5EE7FA}" type="parTrans" cxnId="{D4367975-576A-47F2-8CD7-5C5A951A1E1F}">
      <dgm:prSet/>
      <dgm:spPr/>
      <dgm:t>
        <a:bodyPr/>
        <a:lstStyle/>
        <a:p>
          <a:endParaRPr lang="ru-RU"/>
        </a:p>
      </dgm:t>
    </dgm:pt>
    <dgm:pt modelId="{28C226D1-2E31-40C0-AAD1-515C77A34DC0}" type="sibTrans" cxnId="{D4367975-576A-47F2-8CD7-5C5A951A1E1F}">
      <dgm:prSet/>
      <dgm:spPr/>
      <dgm:t>
        <a:bodyPr/>
        <a:lstStyle/>
        <a:p>
          <a:endParaRPr lang="ru-RU"/>
        </a:p>
      </dgm:t>
    </dgm:pt>
    <dgm:pt modelId="{AFA77ECE-20C1-4169-9EFF-7F92CA16FEE9}" type="pres">
      <dgm:prSet presAssocID="{C1F8265B-BD48-4B10-B064-F2D3123FAFF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0851CF4-8144-4250-8CF3-C266D087511F}" type="pres">
      <dgm:prSet presAssocID="{AD5269EA-3F34-43B3-B3D8-CBC6FF93926F}" presName="composite" presStyleCnt="0"/>
      <dgm:spPr/>
    </dgm:pt>
    <dgm:pt modelId="{16C5C681-E32F-4F79-8404-44647F9008C7}" type="pres">
      <dgm:prSet presAssocID="{AD5269EA-3F34-43B3-B3D8-CBC6FF93926F}" presName="parentText" presStyleLbl="alignNode1" presStyleIdx="0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9F08E6-4369-4CE3-AFEC-F91564E1F412}" type="pres">
      <dgm:prSet presAssocID="{AD5269EA-3F34-43B3-B3D8-CBC6FF93926F}" presName="descendantText" presStyleLbl="alignAcc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16433B-90D3-498B-91CD-5E6B8715FE24}" type="pres">
      <dgm:prSet presAssocID="{9AF3FD22-98BD-41F7-86D4-8093E239F245}" presName="sp" presStyleCnt="0"/>
      <dgm:spPr/>
    </dgm:pt>
    <dgm:pt modelId="{4F29848E-DA0E-4B09-AAFA-7019A6AC9EB1}" type="pres">
      <dgm:prSet presAssocID="{5D8270D6-768B-4DB1-8CB2-DEF54F8170CF}" presName="composite" presStyleCnt="0"/>
      <dgm:spPr/>
    </dgm:pt>
    <dgm:pt modelId="{1FB3BB07-22E7-43C7-A056-492F5DF9A2BC}" type="pres">
      <dgm:prSet presAssocID="{5D8270D6-768B-4DB1-8CB2-DEF54F8170CF}" presName="parentText" presStyleLbl="alignNode1" presStyleIdx="1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3F9137-B16B-4DAB-8B11-EE1D3A66CD23}" type="pres">
      <dgm:prSet presAssocID="{5D8270D6-768B-4DB1-8CB2-DEF54F8170CF}" presName="descendantText" presStyleLbl="alignAcc1" presStyleIdx="1" presStyleCnt="8" custLinFactNeighborX="109" custLinFactNeighborY="61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F8BE98-8EC2-4C2B-8ACC-99A1C77750EB}" type="pres">
      <dgm:prSet presAssocID="{EE45985F-4E15-47C6-BF50-140E83888498}" presName="sp" presStyleCnt="0"/>
      <dgm:spPr/>
    </dgm:pt>
    <dgm:pt modelId="{635228B9-E912-4D57-99F9-389923D11574}" type="pres">
      <dgm:prSet presAssocID="{785461A5-FB96-4BBB-8758-3B011EF2BF75}" presName="composite" presStyleCnt="0"/>
      <dgm:spPr/>
    </dgm:pt>
    <dgm:pt modelId="{D801C327-6506-4078-B209-87D222C8B398}" type="pres">
      <dgm:prSet presAssocID="{785461A5-FB96-4BBB-8758-3B011EF2BF75}" presName="parentText" presStyleLbl="alignNode1" presStyleIdx="2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24D8F4-D441-40BA-BC59-B4C5F924C7B9}" type="pres">
      <dgm:prSet presAssocID="{785461A5-FB96-4BBB-8758-3B011EF2BF75}" presName="descendantText" presStyleLbl="alignAcc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1CA5E6-D66B-4776-8CC0-326AFAE95BA9}" type="pres">
      <dgm:prSet presAssocID="{A817648D-D919-4BC7-A387-1ED1F13AED6E}" presName="sp" presStyleCnt="0"/>
      <dgm:spPr/>
    </dgm:pt>
    <dgm:pt modelId="{C84329BE-292A-4943-9B04-2C29B8CA7A57}" type="pres">
      <dgm:prSet presAssocID="{139B10DD-FF10-410A-96B4-BFC1C86F8C9A}" presName="composite" presStyleCnt="0"/>
      <dgm:spPr/>
    </dgm:pt>
    <dgm:pt modelId="{F500BC44-179D-4794-90E3-5B1F9CC7DA4F}" type="pres">
      <dgm:prSet presAssocID="{139B10DD-FF10-410A-96B4-BFC1C86F8C9A}" presName="parentText" presStyleLbl="alignNode1" presStyleIdx="3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D278CF-EB2C-4C58-AE07-33C28BF82352}" type="pres">
      <dgm:prSet presAssocID="{139B10DD-FF10-410A-96B4-BFC1C86F8C9A}" presName="descendantText" presStyleLbl="alignAcc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C85638-42FB-40F9-8CBD-193EDAA547D8}" type="pres">
      <dgm:prSet presAssocID="{EA69E725-5799-49BD-ABC0-25529C1BBE93}" presName="sp" presStyleCnt="0"/>
      <dgm:spPr/>
    </dgm:pt>
    <dgm:pt modelId="{6FB9460A-B16A-4145-8205-3926D7E00892}" type="pres">
      <dgm:prSet presAssocID="{112C0578-3433-4933-93CC-CE82002408C0}" presName="composite" presStyleCnt="0"/>
      <dgm:spPr/>
    </dgm:pt>
    <dgm:pt modelId="{7BA87E95-BE0F-42D6-9881-FF4C3F2BFB01}" type="pres">
      <dgm:prSet presAssocID="{112C0578-3433-4933-93CC-CE82002408C0}" presName="parentText" presStyleLbl="alignNode1" presStyleIdx="4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E7FFD6-3CB4-4DE9-B7B8-C8AFF946F399}" type="pres">
      <dgm:prSet presAssocID="{112C0578-3433-4933-93CC-CE82002408C0}" presName="descendantText" presStyleLbl="alignAcc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852FA6-FDD4-4C18-B8E4-D1CB552DEF90}" type="pres">
      <dgm:prSet presAssocID="{5D0219E4-A014-48E5-BD31-04A4AF24DFE7}" presName="sp" presStyleCnt="0"/>
      <dgm:spPr/>
    </dgm:pt>
    <dgm:pt modelId="{2F45F29E-4600-46EA-9675-A3903D8E58BA}" type="pres">
      <dgm:prSet presAssocID="{3B7E8E35-FA42-4763-ABF7-0FE5661FEFC2}" presName="composite" presStyleCnt="0"/>
      <dgm:spPr/>
    </dgm:pt>
    <dgm:pt modelId="{C621DD00-B916-4EF6-9001-2D75F4AE418F}" type="pres">
      <dgm:prSet presAssocID="{3B7E8E35-FA42-4763-ABF7-0FE5661FEFC2}" presName="parentText" presStyleLbl="alignNode1" presStyleIdx="5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5D151B-2ECE-4E8B-96A7-3CB942D490B1}" type="pres">
      <dgm:prSet presAssocID="{3B7E8E35-FA42-4763-ABF7-0FE5661FEFC2}" presName="descendantText" presStyleLbl="alignAcc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E1EFB4-C4CD-4ED5-B578-02BA765E9561}" type="pres">
      <dgm:prSet presAssocID="{76F21EE2-2EA0-4836-819B-190EF61320E0}" presName="sp" presStyleCnt="0"/>
      <dgm:spPr/>
    </dgm:pt>
    <dgm:pt modelId="{4E2FB0D9-EE77-4299-AF30-9701C2D77820}" type="pres">
      <dgm:prSet presAssocID="{AB0A2588-A343-49CC-B0A8-380C6D774E89}" presName="composite" presStyleCnt="0"/>
      <dgm:spPr/>
    </dgm:pt>
    <dgm:pt modelId="{185A1C3C-BBDC-4522-98DB-D392F1D9D56C}" type="pres">
      <dgm:prSet presAssocID="{AB0A2588-A343-49CC-B0A8-380C6D774E89}" presName="parentText" presStyleLbl="alignNode1" presStyleIdx="6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892AC2-9A19-4E77-AA45-A1D8F571E43F}" type="pres">
      <dgm:prSet presAssocID="{AB0A2588-A343-49CC-B0A8-380C6D774E89}" presName="descendantText" presStyleLbl="alignAcc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D8E7F6-D8B6-4675-8259-37678B7CA3E2}" type="pres">
      <dgm:prSet presAssocID="{68A701DC-B083-426E-BF7E-47DE3E9AB87A}" presName="sp" presStyleCnt="0"/>
      <dgm:spPr/>
    </dgm:pt>
    <dgm:pt modelId="{2BA1A4E8-B83F-41DD-9A42-5E42BF206297}" type="pres">
      <dgm:prSet presAssocID="{33013496-061D-4594-B7A0-111936830C75}" presName="composite" presStyleCnt="0"/>
      <dgm:spPr/>
    </dgm:pt>
    <dgm:pt modelId="{31E052B9-E9E9-4212-B546-B1208F7CA6E7}" type="pres">
      <dgm:prSet presAssocID="{33013496-061D-4594-B7A0-111936830C75}" presName="parentText" presStyleLbl="alignNode1" presStyleIdx="7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696423-1FEF-4619-BD21-50B96E395259}" type="pres">
      <dgm:prSet presAssocID="{33013496-061D-4594-B7A0-111936830C75}" presName="descendantText" presStyleLbl="alignAcc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FDC6B1C-03DB-4537-8B9D-73B2F260D58B}" srcId="{C1F8265B-BD48-4B10-B064-F2D3123FAFF6}" destId="{3B7E8E35-FA42-4763-ABF7-0FE5661FEFC2}" srcOrd="5" destOrd="0" parTransId="{A12E20CF-2585-4FE4-A378-9FDBB7059CEF}" sibTransId="{76F21EE2-2EA0-4836-819B-190EF61320E0}"/>
    <dgm:cxn modelId="{69A3EDDE-377F-4E51-B622-A33954E1EAE2}" type="presOf" srcId="{3B7E8E35-FA42-4763-ABF7-0FE5661FEFC2}" destId="{C621DD00-B916-4EF6-9001-2D75F4AE418F}" srcOrd="0" destOrd="0" presId="urn:microsoft.com/office/officeart/2005/8/layout/chevron2"/>
    <dgm:cxn modelId="{780D8148-2F45-468C-8E08-C074FFDB5996}" srcId="{C1F8265B-BD48-4B10-B064-F2D3123FAFF6}" destId="{112C0578-3433-4933-93CC-CE82002408C0}" srcOrd="4" destOrd="0" parTransId="{3BEB741C-8477-4562-9FBF-C29EE383B09A}" sibTransId="{5D0219E4-A014-48E5-BD31-04A4AF24DFE7}"/>
    <dgm:cxn modelId="{C36711E4-3E9F-4848-A36A-F6E51AF78290}" type="presOf" srcId="{5D8270D6-768B-4DB1-8CB2-DEF54F8170CF}" destId="{1FB3BB07-22E7-43C7-A056-492F5DF9A2BC}" srcOrd="0" destOrd="0" presId="urn:microsoft.com/office/officeart/2005/8/layout/chevron2"/>
    <dgm:cxn modelId="{65141A1B-5E20-481B-ADCD-82228E6CC085}" srcId="{C1F8265B-BD48-4B10-B064-F2D3123FAFF6}" destId="{AD5269EA-3F34-43B3-B3D8-CBC6FF93926F}" srcOrd="0" destOrd="0" parTransId="{40A1B6AB-6775-4CC4-9E99-A084BE39D876}" sibTransId="{9AF3FD22-98BD-41F7-86D4-8093E239F245}"/>
    <dgm:cxn modelId="{14D5DCBD-B5C8-4178-B2B8-761D2D32FE63}" type="presOf" srcId="{AD5269EA-3F34-43B3-B3D8-CBC6FF93926F}" destId="{16C5C681-E32F-4F79-8404-44647F9008C7}" srcOrd="0" destOrd="0" presId="urn:microsoft.com/office/officeart/2005/8/layout/chevron2"/>
    <dgm:cxn modelId="{55F35FED-FC23-469C-B3F0-3D37B72F5765}" srcId="{3B7E8E35-FA42-4763-ABF7-0FE5661FEFC2}" destId="{9A77BC68-5086-41EC-AECA-364583CD9ECC}" srcOrd="0" destOrd="0" parTransId="{145D76F0-0671-4534-A3E3-640806156E81}" sibTransId="{0FF969D7-F835-47FA-9B0D-2D0AD30ED4B3}"/>
    <dgm:cxn modelId="{D5709568-49AA-4642-956D-7499A3F258FA}" srcId="{AB0A2588-A343-49CC-B0A8-380C6D774E89}" destId="{9F3464D5-D1FA-498A-B31D-98D9405A15D6}" srcOrd="0" destOrd="0" parTransId="{DC99E9A1-A797-49CE-A3BD-5BCA10D656CE}" sibTransId="{1B6E68CE-62AB-4C3E-BF7F-831EFBC31D1F}"/>
    <dgm:cxn modelId="{C06DFAEE-F54C-45A2-B199-B2B7CCAA6EB1}" type="presOf" srcId="{C1F8265B-BD48-4B10-B064-F2D3123FAFF6}" destId="{AFA77ECE-20C1-4169-9EFF-7F92CA16FEE9}" srcOrd="0" destOrd="0" presId="urn:microsoft.com/office/officeart/2005/8/layout/chevron2"/>
    <dgm:cxn modelId="{3DDDE8B8-D5C0-4F3A-983F-0134CB2279F3}" srcId="{AD5269EA-3F34-43B3-B3D8-CBC6FF93926F}" destId="{37CA678E-B85E-41A6-83EF-4958814821B5}" srcOrd="0" destOrd="0" parTransId="{8A0749AB-AAF2-4D2C-A727-CE794B34D254}" sibTransId="{C9003558-FF05-4020-90DE-67E1456CEEAC}"/>
    <dgm:cxn modelId="{E3A5F1C7-A2DE-4B76-A74A-6847727DBA89}" type="presOf" srcId="{33013496-061D-4594-B7A0-111936830C75}" destId="{31E052B9-E9E9-4212-B546-B1208F7CA6E7}" srcOrd="0" destOrd="0" presId="urn:microsoft.com/office/officeart/2005/8/layout/chevron2"/>
    <dgm:cxn modelId="{73DCEA05-18E0-4C7E-8EFB-6F8190ACC920}" srcId="{785461A5-FB96-4BBB-8758-3B011EF2BF75}" destId="{5EFFD981-B23B-45D8-9977-8C10C5E49392}" srcOrd="0" destOrd="0" parTransId="{5E6824E0-4F7A-4ACF-BAC1-191539AC4F0D}" sibTransId="{29EEA852-8EBC-4FCB-878E-8419699EB17E}"/>
    <dgm:cxn modelId="{0A942E36-D296-4D1E-9F14-A95B68B288A7}" type="presOf" srcId="{9A77BC68-5086-41EC-AECA-364583CD9ECC}" destId="{8D5D151B-2ECE-4E8B-96A7-3CB942D490B1}" srcOrd="0" destOrd="0" presId="urn:microsoft.com/office/officeart/2005/8/layout/chevron2"/>
    <dgm:cxn modelId="{516EC3F7-ECB2-4384-B856-CA7DFDAB1B27}" type="presOf" srcId="{6A018832-4BB3-418B-AD99-9F1396A94B45}" destId="{573F9137-B16B-4DAB-8B11-EE1D3A66CD23}" srcOrd="0" destOrd="0" presId="urn:microsoft.com/office/officeart/2005/8/layout/chevron2"/>
    <dgm:cxn modelId="{CE117415-2034-40A3-B0FD-08FA9DD34837}" type="presOf" srcId="{9F3464D5-D1FA-498A-B31D-98D9405A15D6}" destId="{67892AC2-9A19-4E77-AA45-A1D8F571E43F}" srcOrd="0" destOrd="0" presId="urn:microsoft.com/office/officeart/2005/8/layout/chevron2"/>
    <dgm:cxn modelId="{07E80965-BAB7-4A08-81E8-E61EF7749239}" type="presOf" srcId="{5EFFD981-B23B-45D8-9977-8C10C5E49392}" destId="{1D24D8F4-D441-40BA-BC59-B4C5F924C7B9}" srcOrd="0" destOrd="0" presId="urn:microsoft.com/office/officeart/2005/8/layout/chevron2"/>
    <dgm:cxn modelId="{4297AEFD-7374-4B80-AE18-9E378CD379BA}" srcId="{C1F8265B-BD48-4B10-B064-F2D3123FAFF6}" destId="{33013496-061D-4594-B7A0-111936830C75}" srcOrd="7" destOrd="0" parTransId="{C61AE17A-B9B7-4431-8B6B-BEBCEBA830DE}" sibTransId="{75E063BC-280A-4AFF-B60E-FD98FD74E24B}"/>
    <dgm:cxn modelId="{1BBEB2A7-930F-4FA3-80B5-BD02CB56E4C8}" type="presOf" srcId="{139B10DD-FF10-410A-96B4-BFC1C86F8C9A}" destId="{F500BC44-179D-4794-90E3-5B1F9CC7DA4F}" srcOrd="0" destOrd="0" presId="urn:microsoft.com/office/officeart/2005/8/layout/chevron2"/>
    <dgm:cxn modelId="{15812E2C-7E2C-4E39-AE2D-B957014F5C1D}" type="presOf" srcId="{B6362841-3147-4F5A-9F20-5C7E4CD69562}" destId="{29E7FFD6-3CB4-4DE9-B7B8-C8AFF946F399}" srcOrd="0" destOrd="0" presId="urn:microsoft.com/office/officeart/2005/8/layout/chevron2"/>
    <dgm:cxn modelId="{5B6A32A7-4656-4892-A963-B85F5E3C44B9}" srcId="{C1F8265B-BD48-4B10-B064-F2D3123FAFF6}" destId="{785461A5-FB96-4BBB-8758-3B011EF2BF75}" srcOrd="2" destOrd="0" parTransId="{EEAF1C30-49C3-400C-B2E2-E77E11608746}" sibTransId="{A817648D-D919-4BC7-A387-1ED1F13AED6E}"/>
    <dgm:cxn modelId="{71DE1F29-EB69-4315-92E1-291563F5970B}" srcId="{33013496-061D-4594-B7A0-111936830C75}" destId="{DB578681-80B7-4523-A999-930307E612DD}" srcOrd="0" destOrd="0" parTransId="{BDFE7771-FCA3-4D90-BB61-C22A03D2A677}" sibTransId="{DF3CEAC2-5131-4F0C-99DC-3F651C98D7CA}"/>
    <dgm:cxn modelId="{0FFB8DFC-7919-49D0-92B3-52F76F7973E2}" srcId="{5D8270D6-768B-4DB1-8CB2-DEF54F8170CF}" destId="{6A018832-4BB3-418B-AD99-9F1396A94B45}" srcOrd="0" destOrd="0" parTransId="{ABC6AC05-4BB3-4AB0-85E7-1844700DC0BD}" sibTransId="{145F7EED-0B04-480A-B946-33A5F8A3A94E}"/>
    <dgm:cxn modelId="{33802E2A-11C9-4452-8DDA-388F0C868912}" type="presOf" srcId="{6F2A9949-6AE0-4B3F-AF63-C259DD1AA5C1}" destId="{19D278CF-EB2C-4C58-AE07-33C28BF82352}" srcOrd="0" destOrd="0" presId="urn:microsoft.com/office/officeart/2005/8/layout/chevron2"/>
    <dgm:cxn modelId="{B5756BAF-BB84-408D-AEC9-A0A3C825E97E}" srcId="{C1F8265B-BD48-4B10-B064-F2D3123FAFF6}" destId="{AB0A2588-A343-49CC-B0A8-380C6D774E89}" srcOrd="6" destOrd="0" parTransId="{E973A5E9-8D04-4205-AA6A-B124072BF3A2}" sibTransId="{68A701DC-B083-426E-BF7E-47DE3E9AB87A}"/>
    <dgm:cxn modelId="{29AC8858-7712-4026-A340-831D45EBCC52}" type="presOf" srcId="{785461A5-FB96-4BBB-8758-3B011EF2BF75}" destId="{D801C327-6506-4078-B209-87D222C8B398}" srcOrd="0" destOrd="0" presId="urn:microsoft.com/office/officeart/2005/8/layout/chevron2"/>
    <dgm:cxn modelId="{C9927545-E0A6-4020-B3D4-DD085EC371CD}" srcId="{C1F8265B-BD48-4B10-B064-F2D3123FAFF6}" destId="{139B10DD-FF10-410A-96B4-BFC1C86F8C9A}" srcOrd="3" destOrd="0" parTransId="{E1719268-E77D-4C63-AFA3-3F536BE8919C}" sibTransId="{EA69E725-5799-49BD-ABC0-25529C1BBE93}"/>
    <dgm:cxn modelId="{D2554363-FFC7-409B-833F-AE30B2574DAE}" type="presOf" srcId="{AB0A2588-A343-49CC-B0A8-380C6D774E89}" destId="{185A1C3C-BBDC-4522-98DB-D392F1D9D56C}" srcOrd="0" destOrd="0" presId="urn:microsoft.com/office/officeart/2005/8/layout/chevron2"/>
    <dgm:cxn modelId="{49BB0D9F-8AAF-4223-BA04-FBC8EE1A0CDF}" srcId="{C1F8265B-BD48-4B10-B064-F2D3123FAFF6}" destId="{5D8270D6-768B-4DB1-8CB2-DEF54F8170CF}" srcOrd="1" destOrd="0" parTransId="{A8624745-D109-45EB-A205-D9D98282D59A}" sibTransId="{EE45985F-4E15-47C6-BF50-140E83888498}"/>
    <dgm:cxn modelId="{626ED878-67FB-4CEF-9A55-B6F59FF76309}" type="presOf" srcId="{112C0578-3433-4933-93CC-CE82002408C0}" destId="{7BA87E95-BE0F-42D6-9881-FF4C3F2BFB01}" srcOrd="0" destOrd="0" presId="urn:microsoft.com/office/officeart/2005/8/layout/chevron2"/>
    <dgm:cxn modelId="{835DCEC2-2D24-4761-8480-C7F701377515}" srcId="{139B10DD-FF10-410A-96B4-BFC1C86F8C9A}" destId="{6F2A9949-6AE0-4B3F-AF63-C259DD1AA5C1}" srcOrd="0" destOrd="0" parTransId="{43AD35F1-AD7C-4975-B4F4-3BFD78B75481}" sibTransId="{595B0D00-0128-49D7-B47A-32C67F4F4A1C}"/>
    <dgm:cxn modelId="{D4367975-576A-47F2-8CD7-5C5A951A1E1F}" srcId="{112C0578-3433-4933-93CC-CE82002408C0}" destId="{B6362841-3147-4F5A-9F20-5C7E4CD69562}" srcOrd="0" destOrd="0" parTransId="{4A19975F-49CA-4CC9-8345-530C9C5EE7FA}" sibTransId="{28C226D1-2E31-40C0-AAD1-515C77A34DC0}"/>
    <dgm:cxn modelId="{B5AC4FE5-68A8-4540-B0CF-84446577E791}" type="presOf" srcId="{37CA678E-B85E-41A6-83EF-4958814821B5}" destId="{E99F08E6-4369-4CE3-AFEC-F91564E1F412}" srcOrd="0" destOrd="0" presId="urn:microsoft.com/office/officeart/2005/8/layout/chevron2"/>
    <dgm:cxn modelId="{D898C511-AB1D-49E8-A71E-088E23CCA4A9}" type="presOf" srcId="{DB578681-80B7-4523-A999-930307E612DD}" destId="{42696423-1FEF-4619-BD21-50B96E395259}" srcOrd="0" destOrd="0" presId="urn:microsoft.com/office/officeart/2005/8/layout/chevron2"/>
    <dgm:cxn modelId="{0243FE89-3CC1-4F7D-8E2E-4F781B78600C}" type="presParOf" srcId="{AFA77ECE-20C1-4169-9EFF-7F92CA16FEE9}" destId="{90851CF4-8144-4250-8CF3-C266D087511F}" srcOrd="0" destOrd="0" presId="urn:microsoft.com/office/officeart/2005/8/layout/chevron2"/>
    <dgm:cxn modelId="{BB9872E5-9415-4350-9FC1-6DEDC60E7ADE}" type="presParOf" srcId="{90851CF4-8144-4250-8CF3-C266D087511F}" destId="{16C5C681-E32F-4F79-8404-44647F9008C7}" srcOrd="0" destOrd="0" presId="urn:microsoft.com/office/officeart/2005/8/layout/chevron2"/>
    <dgm:cxn modelId="{FDCF4A91-91C9-463E-ADF0-9D5BA677593B}" type="presParOf" srcId="{90851CF4-8144-4250-8CF3-C266D087511F}" destId="{E99F08E6-4369-4CE3-AFEC-F91564E1F412}" srcOrd="1" destOrd="0" presId="urn:microsoft.com/office/officeart/2005/8/layout/chevron2"/>
    <dgm:cxn modelId="{6FBCEE8E-5856-4157-9B1E-9EA2AC5980B2}" type="presParOf" srcId="{AFA77ECE-20C1-4169-9EFF-7F92CA16FEE9}" destId="{C516433B-90D3-498B-91CD-5E6B8715FE24}" srcOrd="1" destOrd="0" presId="urn:microsoft.com/office/officeart/2005/8/layout/chevron2"/>
    <dgm:cxn modelId="{C766E023-9B31-4341-8BC9-D28E46FDAED3}" type="presParOf" srcId="{AFA77ECE-20C1-4169-9EFF-7F92CA16FEE9}" destId="{4F29848E-DA0E-4B09-AAFA-7019A6AC9EB1}" srcOrd="2" destOrd="0" presId="urn:microsoft.com/office/officeart/2005/8/layout/chevron2"/>
    <dgm:cxn modelId="{79AE979F-DA0C-474C-BD64-DE70E19134CF}" type="presParOf" srcId="{4F29848E-DA0E-4B09-AAFA-7019A6AC9EB1}" destId="{1FB3BB07-22E7-43C7-A056-492F5DF9A2BC}" srcOrd="0" destOrd="0" presId="urn:microsoft.com/office/officeart/2005/8/layout/chevron2"/>
    <dgm:cxn modelId="{42634282-38BD-4689-93E9-94BA6A37AE0F}" type="presParOf" srcId="{4F29848E-DA0E-4B09-AAFA-7019A6AC9EB1}" destId="{573F9137-B16B-4DAB-8B11-EE1D3A66CD23}" srcOrd="1" destOrd="0" presId="urn:microsoft.com/office/officeart/2005/8/layout/chevron2"/>
    <dgm:cxn modelId="{6B197BA9-F899-4EFE-8B65-B18355617C5C}" type="presParOf" srcId="{AFA77ECE-20C1-4169-9EFF-7F92CA16FEE9}" destId="{93F8BE98-8EC2-4C2B-8ACC-99A1C77750EB}" srcOrd="3" destOrd="0" presId="urn:microsoft.com/office/officeart/2005/8/layout/chevron2"/>
    <dgm:cxn modelId="{9969BA26-6DC5-40AC-8087-624FF172D668}" type="presParOf" srcId="{AFA77ECE-20C1-4169-9EFF-7F92CA16FEE9}" destId="{635228B9-E912-4D57-99F9-389923D11574}" srcOrd="4" destOrd="0" presId="urn:microsoft.com/office/officeart/2005/8/layout/chevron2"/>
    <dgm:cxn modelId="{9442CA59-92FC-43C5-B810-01F72C6CDFD3}" type="presParOf" srcId="{635228B9-E912-4D57-99F9-389923D11574}" destId="{D801C327-6506-4078-B209-87D222C8B398}" srcOrd="0" destOrd="0" presId="urn:microsoft.com/office/officeart/2005/8/layout/chevron2"/>
    <dgm:cxn modelId="{F48F0F52-D801-4590-9C6C-AB4A747AB14E}" type="presParOf" srcId="{635228B9-E912-4D57-99F9-389923D11574}" destId="{1D24D8F4-D441-40BA-BC59-B4C5F924C7B9}" srcOrd="1" destOrd="0" presId="urn:microsoft.com/office/officeart/2005/8/layout/chevron2"/>
    <dgm:cxn modelId="{3C9ECD11-DF76-4A9F-84C9-38E9A22EB27F}" type="presParOf" srcId="{AFA77ECE-20C1-4169-9EFF-7F92CA16FEE9}" destId="{9A1CA5E6-D66B-4776-8CC0-326AFAE95BA9}" srcOrd="5" destOrd="0" presId="urn:microsoft.com/office/officeart/2005/8/layout/chevron2"/>
    <dgm:cxn modelId="{EB6C8774-474D-4A9D-83D8-B949108C28C3}" type="presParOf" srcId="{AFA77ECE-20C1-4169-9EFF-7F92CA16FEE9}" destId="{C84329BE-292A-4943-9B04-2C29B8CA7A57}" srcOrd="6" destOrd="0" presId="urn:microsoft.com/office/officeart/2005/8/layout/chevron2"/>
    <dgm:cxn modelId="{3CF23A76-5F2A-444A-95C5-2BF0B12FA4FF}" type="presParOf" srcId="{C84329BE-292A-4943-9B04-2C29B8CA7A57}" destId="{F500BC44-179D-4794-90E3-5B1F9CC7DA4F}" srcOrd="0" destOrd="0" presId="urn:microsoft.com/office/officeart/2005/8/layout/chevron2"/>
    <dgm:cxn modelId="{EA692C92-964B-4043-970D-4CAADEC8D714}" type="presParOf" srcId="{C84329BE-292A-4943-9B04-2C29B8CA7A57}" destId="{19D278CF-EB2C-4C58-AE07-33C28BF82352}" srcOrd="1" destOrd="0" presId="urn:microsoft.com/office/officeart/2005/8/layout/chevron2"/>
    <dgm:cxn modelId="{38DF8841-ACF1-40C9-B378-90A351609578}" type="presParOf" srcId="{AFA77ECE-20C1-4169-9EFF-7F92CA16FEE9}" destId="{28C85638-42FB-40F9-8CBD-193EDAA547D8}" srcOrd="7" destOrd="0" presId="urn:microsoft.com/office/officeart/2005/8/layout/chevron2"/>
    <dgm:cxn modelId="{0FD673AE-1A7E-4967-9CEF-1C4C11B535C5}" type="presParOf" srcId="{AFA77ECE-20C1-4169-9EFF-7F92CA16FEE9}" destId="{6FB9460A-B16A-4145-8205-3926D7E00892}" srcOrd="8" destOrd="0" presId="urn:microsoft.com/office/officeart/2005/8/layout/chevron2"/>
    <dgm:cxn modelId="{16536344-E623-428E-9262-A112B2558F4E}" type="presParOf" srcId="{6FB9460A-B16A-4145-8205-3926D7E00892}" destId="{7BA87E95-BE0F-42D6-9881-FF4C3F2BFB01}" srcOrd="0" destOrd="0" presId="urn:microsoft.com/office/officeart/2005/8/layout/chevron2"/>
    <dgm:cxn modelId="{F2A6D922-6617-4007-86EE-B05E163EF69F}" type="presParOf" srcId="{6FB9460A-B16A-4145-8205-3926D7E00892}" destId="{29E7FFD6-3CB4-4DE9-B7B8-C8AFF946F399}" srcOrd="1" destOrd="0" presId="urn:microsoft.com/office/officeart/2005/8/layout/chevron2"/>
    <dgm:cxn modelId="{235C6C19-C35A-4BC8-B044-7FCE8CBC90FF}" type="presParOf" srcId="{AFA77ECE-20C1-4169-9EFF-7F92CA16FEE9}" destId="{25852FA6-FDD4-4C18-B8E4-D1CB552DEF90}" srcOrd="9" destOrd="0" presId="urn:microsoft.com/office/officeart/2005/8/layout/chevron2"/>
    <dgm:cxn modelId="{5B256254-2135-4AF6-893F-A87A0DA03ABC}" type="presParOf" srcId="{AFA77ECE-20C1-4169-9EFF-7F92CA16FEE9}" destId="{2F45F29E-4600-46EA-9675-A3903D8E58BA}" srcOrd="10" destOrd="0" presId="urn:microsoft.com/office/officeart/2005/8/layout/chevron2"/>
    <dgm:cxn modelId="{1C587FF4-D4F4-468B-AC52-CF57B9615433}" type="presParOf" srcId="{2F45F29E-4600-46EA-9675-A3903D8E58BA}" destId="{C621DD00-B916-4EF6-9001-2D75F4AE418F}" srcOrd="0" destOrd="0" presId="urn:microsoft.com/office/officeart/2005/8/layout/chevron2"/>
    <dgm:cxn modelId="{653897C9-800C-4645-8197-B13A2783E32A}" type="presParOf" srcId="{2F45F29E-4600-46EA-9675-A3903D8E58BA}" destId="{8D5D151B-2ECE-4E8B-96A7-3CB942D490B1}" srcOrd="1" destOrd="0" presId="urn:microsoft.com/office/officeart/2005/8/layout/chevron2"/>
    <dgm:cxn modelId="{F641F0B6-60D9-4F46-8991-5B4506B75386}" type="presParOf" srcId="{AFA77ECE-20C1-4169-9EFF-7F92CA16FEE9}" destId="{FBE1EFB4-C4CD-4ED5-B578-02BA765E9561}" srcOrd="11" destOrd="0" presId="urn:microsoft.com/office/officeart/2005/8/layout/chevron2"/>
    <dgm:cxn modelId="{B65E54A5-122C-46B1-9DBC-E1183261E0DB}" type="presParOf" srcId="{AFA77ECE-20C1-4169-9EFF-7F92CA16FEE9}" destId="{4E2FB0D9-EE77-4299-AF30-9701C2D77820}" srcOrd="12" destOrd="0" presId="urn:microsoft.com/office/officeart/2005/8/layout/chevron2"/>
    <dgm:cxn modelId="{7C5F3D1A-53CE-4038-BED6-E159481AE67E}" type="presParOf" srcId="{4E2FB0D9-EE77-4299-AF30-9701C2D77820}" destId="{185A1C3C-BBDC-4522-98DB-D392F1D9D56C}" srcOrd="0" destOrd="0" presId="urn:microsoft.com/office/officeart/2005/8/layout/chevron2"/>
    <dgm:cxn modelId="{C51A4AEB-C90D-4F62-BF0E-F831F331525B}" type="presParOf" srcId="{4E2FB0D9-EE77-4299-AF30-9701C2D77820}" destId="{67892AC2-9A19-4E77-AA45-A1D8F571E43F}" srcOrd="1" destOrd="0" presId="urn:microsoft.com/office/officeart/2005/8/layout/chevron2"/>
    <dgm:cxn modelId="{1EB5869A-6045-40CD-96F2-40EA00A61768}" type="presParOf" srcId="{AFA77ECE-20C1-4169-9EFF-7F92CA16FEE9}" destId="{7CD8E7F6-D8B6-4675-8259-37678B7CA3E2}" srcOrd="13" destOrd="0" presId="urn:microsoft.com/office/officeart/2005/8/layout/chevron2"/>
    <dgm:cxn modelId="{5DFE01CC-6164-41C9-90DD-EEB9874EE83E}" type="presParOf" srcId="{AFA77ECE-20C1-4169-9EFF-7F92CA16FEE9}" destId="{2BA1A4E8-B83F-41DD-9A42-5E42BF206297}" srcOrd="14" destOrd="0" presId="urn:microsoft.com/office/officeart/2005/8/layout/chevron2"/>
    <dgm:cxn modelId="{549C5AAA-ED72-4ACD-8E13-6CCD25D2900A}" type="presParOf" srcId="{2BA1A4E8-B83F-41DD-9A42-5E42BF206297}" destId="{31E052B9-E9E9-4212-B546-B1208F7CA6E7}" srcOrd="0" destOrd="0" presId="urn:microsoft.com/office/officeart/2005/8/layout/chevron2"/>
    <dgm:cxn modelId="{76903DAD-21B1-4CD2-A268-048CA91A423D}" type="presParOf" srcId="{2BA1A4E8-B83F-41DD-9A42-5E42BF206297}" destId="{42696423-1FEF-4619-BD21-50B96E395259}" srcOrd="1" destOrd="0" presId="urn:microsoft.com/office/officeart/2005/8/layout/chevron2"/>
  </dgm:cxnLst>
  <dgm:bg/>
  <dgm:whole>
    <a:ln w="9525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1F8265B-BD48-4B10-B064-F2D3123FAFF6}" type="doc">
      <dgm:prSet loTypeId="urn:microsoft.com/office/officeart/2005/8/layout/chevron2" loCatId="process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ru-RU"/>
        </a:p>
      </dgm:t>
    </dgm:pt>
    <dgm:pt modelId="{AD5269EA-3F34-43B3-B3D8-CBC6FF93926F}">
      <dgm:prSet phldrT="[Текст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sz="1050" b="1" dirty="0"/>
            <a:t>10</a:t>
          </a:r>
          <a:r>
            <a:rPr lang="ru-RU" sz="900" b="1" dirty="0"/>
            <a:t> мин</a:t>
          </a:r>
        </a:p>
      </dgm:t>
    </dgm:pt>
    <dgm:pt modelId="{40A1B6AB-6775-4CC4-9E99-A084BE39D876}" type="parTrans" cxnId="{65141A1B-5E20-481B-ADCD-82228E6CC085}">
      <dgm:prSet/>
      <dgm:spPr/>
      <dgm:t>
        <a:bodyPr/>
        <a:lstStyle/>
        <a:p>
          <a:endParaRPr lang="ru-RU"/>
        </a:p>
      </dgm:t>
    </dgm:pt>
    <dgm:pt modelId="{9AF3FD22-98BD-41F7-86D4-8093E239F245}" type="sibTrans" cxnId="{65141A1B-5E20-481B-ADCD-82228E6CC085}">
      <dgm:prSet/>
      <dgm:spPr/>
      <dgm:t>
        <a:bodyPr/>
        <a:lstStyle/>
        <a:p>
          <a:endParaRPr lang="ru-RU"/>
        </a:p>
      </dgm:t>
    </dgm:pt>
    <dgm:pt modelId="{5D8270D6-768B-4DB1-8CB2-DEF54F8170CF}">
      <dgm:prSet phldrT="[Текст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sz="900" b="1" dirty="0"/>
            <a:t>45 мин</a:t>
          </a:r>
        </a:p>
      </dgm:t>
    </dgm:pt>
    <dgm:pt modelId="{A8624745-D109-45EB-A205-D9D98282D59A}" type="parTrans" cxnId="{49BB0D9F-8AAF-4223-BA04-FBC8EE1A0CDF}">
      <dgm:prSet/>
      <dgm:spPr/>
      <dgm:t>
        <a:bodyPr/>
        <a:lstStyle/>
        <a:p>
          <a:endParaRPr lang="ru-RU"/>
        </a:p>
      </dgm:t>
    </dgm:pt>
    <dgm:pt modelId="{EE45985F-4E15-47C6-BF50-140E83888498}" type="sibTrans" cxnId="{49BB0D9F-8AAF-4223-BA04-FBC8EE1A0CDF}">
      <dgm:prSet/>
      <dgm:spPr/>
      <dgm:t>
        <a:bodyPr/>
        <a:lstStyle/>
        <a:p>
          <a:endParaRPr lang="ru-RU"/>
        </a:p>
      </dgm:t>
    </dgm:pt>
    <dgm:pt modelId="{139B10DD-FF10-410A-96B4-BFC1C86F8C9A}">
      <dgm:prSet phldrT="[Текст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sz="1100" b="1" dirty="0"/>
            <a:t>45 </a:t>
          </a:r>
          <a:r>
            <a:rPr lang="ru-RU" sz="900" b="1" dirty="0"/>
            <a:t>мин</a:t>
          </a:r>
        </a:p>
      </dgm:t>
    </dgm:pt>
    <dgm:pt modelId="{E1719268-E77D-4C63-AFA3-3F536BE8919C}" type="parTrans" cxnId="{C9927545-E0A6-4020-B3D4-DD085EC371CD}">
      <dgm:prSet/>
      <dgm:spPr/>
      <dgm:t>
        <a:bodyPr/>
        <a:lstStyle/>
        <a:p>
          <a:endParaRPr lang="ru-RU"/>
        </a:p>
      </dgm:t>
    </dgm:pt>
    <dgm:pt modelId="{EA69E725-5799-49BD-ABC0-25529C1BBE93}" type="sibTrans" cxnId="{C9927545-E0A6-4020-B3D4-DD085EC371CD}">
      <dgm:prSet/>
      <dgm:spPr/>
      <dgm:t>
        <a:bodyPr/>
        <a:lstStyle/>
        <a:p>
          <a:endParaRPr lang="ru-RU"/>
        </a:p>
      </dgm:t>
    </dgm:pt>
    <dgm:pt modelId="{785461A5-FB96-4BBB-8758-3B011EF2BF75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sz="1050" b="1" dirty="0"/>
            <a:t>10-20</a:t>
          </a:r>
          <a:r>
            <a:rPr lang="ru-RU" sz="900" b="1" dirty="0"/>
            <a:t> мин</a:t>
          </a:r>
        </a:p>
      </dgm:t>
    </dgm:pt>
    <dgm:pt modelId="{EEAF1C30-49C3-400C-B2E2-E77E11608746}" type="parTrans" cxnId="{5B6A32A7-4656-4892-A963-B85F5E3C44B9}">
      <dgm:prSet/>
      <dgm:spPr/>
      <dgm:t>
        <a:bodyPr/>
        <a:lstStyle/>
        <a:p>
          <a:endParaRPr lang="ru-RU"/>
        </a:p>
      </dgm:t>
    </dgm:pt>
    <dgm:pt modelId="{A817648D-D919-4BC7-A387-1ED1F13AED6E}" type="sibTrans" cxnId="{5B6A32A7-4656-4892-A963-B85F5E3C44B9}">
      <dgm:prSet/>
      <dgm:spPr/>
      <dgm:t>
        <a:bodyPr/>
        <a:lstStyle/>
        <a:p>
          <a:endParaRPr lang="ru-RU"/>
        </a:p>
      </dgm:t>
    </dgm:pt>
    <dgm:pt modelId="{33013496-061D-4594-B7A0-111936830C75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pPr marL="0" indent="0"/>
          <a:r>
            <a:rPr lang="ru-RU" sz="1100" b="1" dirty="0"/>
            <a:t>30</a:t>
          </a:r>
          <a:r>
            <a:rPr lang="ru-RU" sz="900" b="1" dirty="0"/>
            <a:t> мин</a:t>
          </a:r>
        </a:p>
      </dgm:t>
    </dgm:pt>
    <dgm:pt modelId="{C61AE17A-B9B7-4431-8B6B-BEBCEBA830DE}" type="parTrans" cxnId="{4297AEFD-7374-4B80-AE18-9E378CD379BA}">
      <dgm:prSet/>
      <dgm:spPr/>
      <dgm:t>
        <a:bodyPr/>
        <a:lstStyle/>
        <a:p>
          <a:endParaRPr lang="ru-RU"/>
        </a:p>
      </dgm:t>
    </dgm:pt>
    <dgm:pt modelId="{75E063BC-280A-4AFF-B60E-FD98FD74E24B}" type="sibTrans" cxnId="{4297AEFD-7374-4B80-AE18-9E378CD379BA}">
      <dgm:prSet/>
      <dgm:spPr/>
      <dgm:t>
        <a:bodyPr/>
        <a:lstStyle/>
        <a:p>
          <a:endParaRPr lang="ru-RU"/>
        </a:p>
      </dgm:t>
    </dgm:pt>
    <dgm:pt modelId="{37CA678E-B85E-41A6-83EF-4958814821B5}">
      <dgm:prSet custT="1"/>
      <dgm:spPr/>
      <dgm:t>
        <a:bodyPr/>
        <a:lstStyle/>
        <a:p>
          <a:r>
            <a:rPr lang="ru-RU" sz="1800" i="1" dirty="0"/>
            <a:t>Организационная часть: раздача тетрадей, чтение инструкции и т.д. </a:t>
          </a:r>
          <a:endParaRPr lang="ru-RU" sz="1800" b="1" dirty="0"/>
        </a:p>
      </dgm:t>
    </dgm:pt>
    <dgm:pt modelId="{8A0749AB-AAF2-4D2C-A727-CE794B34D254}" type="parTrans" cxnId="{3DDDE8B8-D5C0-4F3A-983F-0134CB2279F3}">
      <dgm:prSet/>
      <dgm:spPr/>
      <dgm:t>
        <a:bodyPr/>
        <a:lstStyle/>
        <a:p>
          <a:endParaRPr lang="ru-RU"/>
        </a:p>
      </dgm:t>
    </dgm:pt>
    <dgm:pt modelId="{C9003558-FF05-4020-90DE-67E1456CEEAC}" type="sibTrans" cxnId="{3DDDE8B8-D5C0-4F3A-983F-0134CB2279F3}">
      <dgm:prSet/>
      <dgm:spPr/>
      <dgm:t>
        <a:bodyPr/>
        <a:lstStyle/>
        <a:p>
          <a:endParaRPr lang="ru-RU"/>
        </a:p>
      </dgm:t>
    </dgm:pt>
    <dgm:pt modelId="{6A018832-4BB3-418B-AD99-9F1396A94B45}">
      <dgm:prSet/>
      <dgm:spPr/>
      <dgm:t>
        <a:bodyPr/>
        <a:lstStyle/>
        <a:p>
          <a:r>
            <a:rPr lang="ru-RU" dirty="0"/>
            <a:t>Выполнение первой части теста.</a:t>
          </a:r>
        </a:p>
      </dgm:t>
    </dgm:pt>
    <dgm:pt modelId="{ABC6AC05-4BB3-4AB0-85E7-1844700DC0BD}" type="parTrans" cxnId="{0FFB8DFC-7919-49D0-92B3-52F76F7973E2}">
      <dgm:prSet/>
      <dgm:spPr/>
      <dgm:t>
        <a:bodyPr/>
        <a:lstStyle/>
        <a:p>
          <a:endParaRPr lang="ru-RU"/>
        </a:p>
      </dgm:t>
    </dgm:pt>
    <dgm:pt modelId="{145F7EED-0B04-480A-B946-33A5F8A3A94E}" type="sibTrans" cxnId="{0FFB8DFC-7919-49D0-92B3-52F76F7973E2}">
      <dgm:prSet/>
      <dgm:spPr/>
      <dgm:t>
        <a:bodyPr/>
        <a:lstStyle/>
        <a:p>
          <a:endParaRPr lang="ru-RU"/>
        </a:p>
      </dgm:t>
    </dgm:pt>
    <dgm:pt modelId="{5EFFD981-B23B-45D8-9977-8C10C5E49392}">
      <dgm:prSet/>
      <dgm:spPr/>
      <dgm:t>
        <a:bodyPr/>
        <a:lstStyle/>
        <a:p>
          <a:r>
            <a:rPr lang="ru-RU" i="1" dirty="0"/>
            <a:t>Перерыв </a:t>
          </a:r>
          <a:endParaRPr lang="ru-RU" b="1" dirty="0"/>
        </a:p>
      </dgm:t>
    </dgm:pt>
    <dgm:pt modelId="{5E6824E0-4F7A-4ACF-BAC1-191539AC4F0D}" type="parTrans" cxnId="{73DCEA05-18E0-4C7E-8EFB-6F8190ACC920}">
      <dgm:prSet/>
      <dgm:spPr/>
      <dgm:t>
        <a:bodyPr/>
        <a:lstStyle/>
        <a:p>
          <a:endParaRPr lang="ru-RU"/>
        </a:p>
      </dgm:t>
    </dgm:pt>
    <dgm:pt modelId="{29EEA852-8EBC-4FCB-878E-8419699EB17E}" type="sibTrans" cxnId="{73DCEA05-18E0-4C7E-8EFB-6F8190ACC920}">
      <dgm:prSet/>
      <dgm:spPr/>
      <dgm:t>
        <a:bodyPr/>
        <a:lstStyle/>
        <a:p>
          <a:endParaRPr lang="ru-RU"/>
        </a:p>
      </dgm:t>
    </dgm:pt>
    <dgm:pt modelId="{6F2A9949-6AE0-4B3F-AF63-C259DD1AA5C1}">
      <dgm:prSet/>
      <dgm:spPr/>
      <dgm:t>
        <a:bodyPr/>
        <a:lstStyle/>
        <a:p>
          <a:r>
            <a:rPr lang="ru-RU" dirty="0"/>
            <a:t>Выполнение второй части теста.</a:t>
          </a:r>
        </a:p>
      </dgm:t>
    </dgm:pt>
    <dgm:pt modelId="{43AD35F1-AD7C-4975-B4F4-3BFD78B75481}" type="parTrans" cxnId="{835DCEC2-2D24-4761-8480-C7F701377515}">
      <dgm:prSet/>
      <dgm:spPr/>
      <dgm:t>
        <a:bodyPr/>
        <a:lstStyle/>
        <a:p>
          <a:endParaRPr lang="ru-RU"/>
        </a:p>
      </dgm:t>
    </dgm:pt>
    <dgm:pt modelId="{595B0D00-0128-49D7-B47A-32C67F4F4A1C}" type="sibTrans" cxnId="{835DCEC2-2D24-4761-8480-C7F701377515}">
      <dgm:prSet/>
      <dgm:spPr/>
      <dgm:t>
        <a:bodyPr/>
        <a:lstStyle/>
        <a:p>
          <a:endParaRPr lang="ru-RU"/>
        </a:p>
      </dgm:t>
    </dgm:pt>
    <dgm:pt modelId="{DB578681-80B7-4523-A999-930307E612DD}">
      <dgm:prSet/>
      <dgm:spPr/>
      <dgm:t>
        <a:bodyPr/>
        <a:lstStyle/>
        <a:p>
          <a:r>
            <a:rPr lang="ru-RU" i="0" dirty="0"/>
            <a:t>Заполнение анкет.</a:t>
          </a:r>
          <a:endParaRPr lang="ru-RU" b="1" i="0" dirty="0"/>
        </a:p>
      </dgm:t>
    </dgm:pt>
    <dgm:pt modelId="{BDFE7771-FCA3-4D90-BB61-C22A03D2A677}" type="parTrans" cxnId="{71DE1F29-EB69-4315-92E1-291563F5970B}">
      <dgm:prSet/>
      <dgm:spPr/>
      <dgm:t>
        <a:bodyPr/>
        <a:lstStyle/>
        <a:p>
          <a:endParaRPr lang="ru-RU"/>
        </a:p>
      </dgm:t>
    </dgm:pt>
    <dgm:pt modelId="{DF3CEAC2-5131-4F0C-99DC-3F651C98D7CA}" type="sibTrans" cxnId="{71DE1F29-EB69-4315-92E1-291563F5970B}">
      <dgm:prSet/>
      <dgm:spPr/>
      <dgm:t>
        <a:bodyPr/>
        <a:lstStyle/>
        <a:p>
          <a:endParaRPr lang="ru-RU"/>
        </a:p>
      </dgm:t>
    </dgm:pt>
    <dgm:pt modelId="{3B7E8E35-FA42-4763-ABF7-0FE5661FEFC2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sz="1000" dirty="0"/>
            <a:t>10-20 </a:t>
          </a:r>
          <a:br>
            <a:rPr lang="ru-RU" sz="1000" dirty="0"/>
          </a:br>
          <a:r>
            <a:rPr lang="ru-RU" sz="1000" dirty="0"/>
            <a:t>мин</a:t>
          </a:r>
        </a:p>
      </dgm:t>
    </dgm:pt>
    <dgm:pt modelId="{A12E20CF-2585-4FE4-A378-9FDBB7059CEF}" type="parTrans" cxnId="{EFDC6B1C-03DB-4537-8B9D-73B2F260D58B}">
      <dgm:prSet/>
      <dgm:spPr/>
      <dgm:t>
        <a:bodyPr/>
        <a:lstStyle/>
        <a:p>
          <a:endParaRPr lang="ru-RU"/>
        </a:p>
      </dgm:t>
    </dgm:pt>
    <dgm:pt modelId="{76F21EE2-2EA0-4836-819B-190EF61320E0}" type="sibTrans" cxnId="{EFDC6B1C-03DB-4537-8B9D-73B2F260D58B}">
      <dgm:prSet/>
      <dgm:spPr/>
      <dgm:t>
        <a:bodyPr/>
        <a:lstStyle/>
        <a:p>
          <a:endParaRPr lang="ru-RU"/>
        </a:p>
      </dgm:t>
    </dgm:pt>
    <dgm:pt modelId="{AB0A2588-A343-49CC-B0A8-380C6D774E89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sz="1000" dirty="0"/>
            <a:t>10 мин</a:t>
          </a:r>
        </a:p>
      </dgm:t>
    </dgm:pt>
    <dgm:pt modelId="{E973A5E9-8D04-4205-AA6A-B124072BF3A2}" type="parTrans" cxnId="{B5756BAF-BB84-408D-AEC9-A0A3C825E97E}">
      <dgm:prSet/>
      <dgm:spPr/>
      <dgm:t>
        <a:bodyPr/>
        <a:lstStyle/>
        <a:p>
          <a:endParaRPr lang="ru-RU"/>
        </a:p>
      </dgm:t>
    </dgm:pt>
    <dgm:pt modelId="{68A701DC-B083-426E-BF7E-47DE3E9AB87A}" type="sibTrans" cxnId="{B5756BAF-BB84-408D-AEC9-A0A3C825E97E}">
      <dgm:prSet/>
      <dgm:spPr/>
      <dgm:t>
        <a:bodyPr/>
        <a:lstStyle/>
        <a:p>
          <a:endParaRPr lang="ru-RU"/>
        </a:p>
      </dgm:t>
    </dgm:pt>
    <dgm:pt modelId="{9A77BC68-5086-41EC-AECA-364583CD9ECC}">
      <dgm:prSet/>
      <dgm:spPr/>
      <dgm:t>
        <a:bodyPr/>
        <a:lstStyle/>
        <a:p>
          <a:r>
            <a:rPr lang="ru-RU" i="1" dirty="0"/>
            <a:t>Перерыв</a:t>
          </a:r>
          <a:endParaRPr lang="ru-RU" dirty="0"/>
        </a:p>
      </dgm:t>
    </dgm:pt>
    <dgm:pt modelId="{145D76F0-0671-4534-A3E3-640806156E81}" type="parTrans" cxnId="{55F35FED-FC23-469C-B3F0-3D37B72F5765}">
      <dgm:prSet/>
      <dgm:spPr/>
      <dgm:t>
        <a:bodyPr/>
        <a:lstStyle/>
        <a:p>
          <a:endParaRPr lang="ru-RU"/>
        </a:p>
      </dgm:t>
    </dgm:pt>
    <dgm:pt modelId="{0FF969D7-F835-47FA-9B0D-2D0AD30ED4B3}" type="sibTrans" cxnId="{55F35FED-FC23-469C-B3F0-3D37B72F5765}">
      <dgm:prSet/>
      <dgm:spPr/>
      <dgm:t>
        <a:bodyPr/>
        <a:lstStyle/>
        <a:p>
          <a:endParaRPr lang="ru-RU"/>
        </a:p>
      </dgm:t>
    </dgm:pt>
    <dgm:pt modelId="{9F3464D5-D1FA-498A-B31D-98D9405A15D6}">
      <dgm:prSet/>
      <dgm:spPr/>
      <dgm:t>
        <a:bodyPr/>
        <a:lstStyle/>
        <a:p>
          <a:r>
            <a:rPr lang="ru-RU" i="1" dirty="0"/>
            <a:t>Организационная часть: раздача анкет, чтение инструкции.</a:t>
          </a:r>
          <a:endParaRPr lang="ru-RU" dirty="0"/>
        </a:p>
      </dgm:t>
    </dgm:pt>
    <dgm:pt modelId="{DC99E9A1-A797-49CE-A3BD-5BCA10D656CE}" type="parTrans" cxnId="{D5709568-49AA-4642-956D-7499A3F258FA}">
      <dgm:prSet/>
      <dgm:spPr/>
      <dgm:t>
        <a:bodyPr/>
        <a:lstStyle/>
        <a:p>
          <a:endParaRPr lang="ru-RU"/>
        </a:p>
      </dgm:t>
    </dgm:pt>
    <dgm:pt modelId="{1B6E68CE-62AB-4C3E-BF7F-831EFBC31D1F}" type="sibTrans" cxnId="{D5709568-49AA-4642-956D-7499A3F258FA}">
      <dgm:prSet/>
      <dgm:spPr/>
      <dgm:t>
        <a:bodyPr/>
        <a:lstStyle/>
        <a:p>
          <a:endParaRPr lang="ru-RU"/>
        </a:p>
      </dgm:t>
    </dgm:pt>
    <dgm:pt modelId="{AFA77ECE-20C1-4169-9EFF-7F92CA16FEE9}" type="pres">
      <dgm:prSet presAssocID="{C1F8265B-BD48-4B10-B064-F2D3123FAFF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0851CF4-8144-4250-8CF3-C266D087511F}" type="pres">
      <dgm:prSet presAssocID="{AD5269EA-3F34-43B3-B3D8-CBC6FF93926F}" presName="composite" presStyleCnt="0"/>
      <dgm:spPr/>
    </dgm:pt>
    <dgm:pt modelId="{16C5C681-E32F-4F79-8404-44647F9008C7}" type="pres">
      <dgm:prSet presAssocID="{AD5269EA-3F34-43B3-B3D8-CBC6FF93926F}" presName="parentText" presStyleLbl="alignNode1" presStyleIdx="0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9F08E6-4369-4CE3-AFEC-F91564E1F412}" type="pres">
      <dgm:prSet presAssocID="{AD5269EA-3F34-43B3-B3D8-CBC6FF93926F}" presName="descendantText" presStyleLbl="alignAcc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16433B-90D3-498B-91CD-5E6B8715FE24}" type="pres">
      <dgm:prSet presAssocID="{9AF3FD22-98BD-41F7-86D4-8093E239F245}" presName="sp" presStyleCnt="0"/>
      <dgm:spPr/>
    </dgm:pt>
    <dgm:pt modelId="{4F29848E-DA0E-4B09-AAFA-7019A6AC9EB1}" type="pres">
      <dgm:prSet presAssocID="{5D8270D6-768B-4DB1-8CB2-DEF54F8170CF}" presName="composite" presStyleCnt="0"/>
      <dgm:spPr/>
    </dgm:pt>
    <dgm:pt modelId="{1FB3BB07-22E7-43C7-A056-492F5DF9A2BC}" type="pres">
      <dgm:prSet presAssocID="{5D8270D6-768B-4DB1-8CB2-DEF54F8170CF}" presName="parentText" presStyleLbl="alignNode1" presStyleIdx="1" presStyleCnt="7" custLinFactNeighborX="-10280" custLinFactNeighborY="-7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3F9137-B16B-4DAB-8B11-EE1D3A66CD23}" type="pres">
      <dgm:prSet presAssocID="{5D8270D6-768B-4DB1-8CB2-DEF54F8170CF}" presName="descendantText" presStyleLbl="alignAcc1" presStyleIdx="1" presStyleCnt="7" custLinFactNeighborX="109" custLinFactNeighborY="61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F8BE98-8EC2-4C2B-8ACC-99A1C77750EB}" type="pres">
      <dgm:prSet presAssocID="{EE45985F-4E15-47C6-BF50-140E83888498}" presName="sp" presStyleCnt="0"/>
      <dgm:spPr/>
    </dgm:pt>
    <dgm:pt modelId="{635228B9-E912-4D57-99F9-389923D11574}" type="pres">
      <dgm:prSet presAssocID="{785461A5-FB96-4BBB-8758-3B011EF2BF75}" presName="composite" presStyleCnt="0"/>
      <dgm:spPr/>
    </dgm:pt>
    <dgm:pt modelId="{D801C327-6506-4078-B209-87D222C8B398}" type="pres">
      <dgm:prSet presAssocID="{785461A5-FB96-4BBB-8758-3B011EF2BF75}" presName="parentText" presStyleLbl="alignNode1" presStyleIdx="2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24D8F4-D441-40BA-BC59-B4C5F924C7B9}" type="pres">
      <dgm:prSet presAssocID="{785461A5-FB96-4BBB-8758-3B011EF2BF75}" presName="descendantText" presStyleLbl="alignAcc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1CA5E6-D66B-4776-8CC0-326AFAE95BA9}" type="pres">
      <dgm:prSet presAssocID="{A817648D-D919-4BC7-A387-1ED1F13AED6E}" presName="sp" presStyleCnt="0"/>
      <dgm:spPr/>
    </dgm:pt>
    <dgm:pt modelId="{C84329BE-292A-4943-9B04-2C29B8CA7A57}" type="pres">
      <dgm:prSet presAssocID="{139B10DD-FF10-410A-96B4-BFC1C86F8C9A}" presName="composite" presStyleCnt="0"/>
      <dgm:spPr/>
    </dgm:pt>
    <dgm:pt modelId="{F500BC44-179D-4794-90E3-5B1F9CC7DA4F}" type="pres">
      <dgm:prSet presAssocID="{139B10DD-FF10-410A-96B4-BFC1C86F8C9A}" presName="parentText" presStyleLbl="alignNode1" presStyleIdx="3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D278CF-EB2C-4C58-AE07-33C28BF82352}" type="pres">
      <dgm:prSet presAssocID="{139B10DD-FF10-410A-96B4-BFC1C86F8C9A}" presName="descendantText" presStyleLbl="alignAcc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C85638-42FB-40F9-8CBD-193EDAA547D8}" type="pres">
      <dgm:prSet presAssocID="{EA69E725-5799-49BD-ABC0-25529C1BBE93}" presName="sp" presStyleCnt="0"/>
      <dgm:spPr/>
    </dgm:pt>
    <dgm:pt modelId="{2F45F29E-4600-46EA-9675-A3903D8E58BA}" type="pres">
      <dgm:prSet presAssocID="{3B7E8E35-FA42-4763-ABF7-0FE5661FEFC2}" presName="composite" presStyleCnt="0"/>
      <dgm:spPr/>
    </dgm:pt>
    <dgm:pt modelId="{C621DD00-B916-4EF6-9001-2D75F4AE418F}" type="pres">
      <dgm:prSet presAssocID="{3B7E8E35-FA42-4763-ABF7-0FE5661FEFC2}" presName="parentText" presStyleLbl="alignNode1" presStyleIdx="4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5D151B-2ECE-4E8B-96A7-3CB942D490B1}" type="pres">
      <dgm:prSet presAssocID="{3B7E8E35-FA42-4763-ABF7-0FE5661FEFC2}" presName="descendantText" presStyleLbl="alignAcc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E1EFB4-C4CD-4ED5-B578-02BA765E9561}" type="pres">
      <dgm:prSet presAssocID="{76F21EE2-2EA0-4836-819B-190EF61320E0}" presName="sp" presStyleCnt="0"/>
      <dgm:spPr/>
    </dgm:pt>
    <dgm:pt modelId="{4E2FB0D9-EE77-4299-AF30-9701C2D77820}" type="pres">
      <dgm:prSet presAssocID="{AB0A2588-A343-49CC-B0A8-380C6D774E89}" presName="composite" presStyleCnt="0"/>
      <dgm:spPr/>
    </dgm:pt>
    <dgm:pt modelId="{185A1C3C-BBDC-4522-98DB-D392F1D9D56C}" type="pres">
      <dgm:prSet presAssocID="{AB0A2588-A343-49CC-B0A8-380C6D774E89}" presName="parentText" presStyleLbl="alignNode1" presStyleIdx="5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892AC2-9A19-4E77-AA45-A1D8F571E43F}" type="pres">
      <dgm:prSet presAssocID="{AB0A2588-A343-49CC-B0A8-380C6D774E89}" presName="descendantText" presStyleLbl="alignAcc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D8E7F6-D8B6-4675-8259-37678B7CA3E2}" type="pres">
      <dgm:prSet presAssocID="{68A701DC-B083-426E-BF7E-47DE3E9AB87A}" presName="sp" presStyleCnt="0"/>
      <dgm:spPr/>
    </dgm:pt>
    <dgm:pt modelId="{2BA1A4E8-B83F-41DD-9A42-5E42BF206297}" type="pres">
      <dgm:prSet presAssocID="{33013496-061D-4594-B7A0-111936830C75}" presName="composite" presStyleCnt="0"/>
      <dgm:spPr/>
    </dgm:pt>
    <dgm:pt modelId="{31E052B9-E9E9-4212-B546-B1208F7CA6E7}" type="pres">
      <dgm:prSet presAssocID="{33013496-061D-4594-B7A0-111936830C75}" presName="parentText" presStyleLbl="alignNode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696423-1FEF-4619-BD21-50B96E395259}" type="pres">
      <dgm:prSet presAssocID="{33013496-061D-4594-B7A0-111936830C75}" presName="descendantText" presStyleLbl="alignAcc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9AC8858-7712-4026-A340-831D45EBCC52}" type="presOf" srcId="{785461A5-FB96-4BBB-8758-3B011EF2BF75}" destId="{D801C327-6506-4078-B209-87D222C8B398}" srcOrd="0" destOrd="0" presId="urn:microsoft.com/office/officeart/2005/8/layout/chevron2"/>
    <dgm:cxn modelId="{EFDC6B1C-03DB-4537-8B9D-73B2F260D58B}" srcId="{C1F8265B-BD48-4B10-B064-F2D3123FAFF6}" destId="{3B7E8E35-FA42-4763-ABF7-0FE5661FEFC2}" srcOrd="4" destOrd="0" parTransId="{A12E20CF-2585-4FE4-A378-9FDBB7059CEF}" sibTransId="{76F21EE2-2EA0-4836-819B-190EF61320E0}"/>
    <dgm:cxn modelId="{516EC3F7-ECB2-4384-B856-CA7DFDAB1B27}" type="presOf" srcId="{6A018832-4BB3-418B-AD99-9F1396A94B45}" destId="{573F9137-B16B-4DAB-8B11-EE1D3A66CD23}" srcOrd="0" destOrd="0" presId="urn:microsoft.com/office/officeart/2005/8/layout/chevron2"/>
    <dgm:cxn modelId="{55F35FED-FC23-469C-B3F0-3D37B72F5765}" srcId="{3B7E8E35-FA42-4763-ABF7-0FE5661FEFC2}" destId="{9A77BC68-5086-41EC-AECA-364583CD9ECC}" srcOrd="0" destOrd="0" parTransId="{145D76F0-0671-4534-A3E3-640806156E81}" sibTransId="{0FF969D7-F835-47FA-9B0D-2D0AD30ED4B3}"/>
    <dgm:cxn modelId="{B5AC4FE5-68A8-4540-B0CF-84446577E791}" type="presOf" srcId="{37CA678E-B85E-41A6-83EF-4958814821B5}" destId="{E99F08E6-4369-4CE3-AFEC-F91564E1F412}" srcOrd="0" destOrd="0" presId="urn:microsoft.com/office/officeart/2005/8/layout/chevron2"/>
    <dgm:cxn modelId="{CE117415-2034-40A3-B0FD-08FA9DD34837}" type="presOf" srcId="{9F3464D5-D1FA-498A-B31D-98D9405A15D6}" destId="{67892AC2-9A19-4E77-AA45-A1D8F571E43F}" srcOrd="0" destOrd="0" presId="urn:microsoft.com/office/officeart/2005/8/layout/chevron2"/>
    <dgm:cxn modelId="{73DCEA05-18E0-4C7E-8EFB-6F8190ACC920}" srcId="{785461A5-FB96-4BBB-8758-3B011EF2BF75}" destId="{5EFFD981-B23B-45D8-9977-8C10C5E49392}" srcOrd="0" destOrd="0" parTransId="{5E6824E0-4F7A-4ACF-BAC1-191539AC4F0D}" sibTransId="{29EEA852-8EBC-4FCB-878E-8419699EB17E}"/>
    <dgm:cxn modelId="{4297AEFD-7374-4B80-AE18-9E378CD379BA}" srcId="{C1F8265B-BD48-4B10-B064-F2D3123FAFF6}" destId="{33013496-061D-4594-B7A0-111936830C75}" srcOrd="6" destOrd="0" parTransId="{C61AE17A-B9B7-4431-8B6B-BEBCEBA830DE}" sibTransId="{75E063BC-280A-4AFF-B60E-FD98FD74E24B}"/>
    <dgm:cxn modelId="{49BB0D9F-8AAF-4223-BA04-FBC8EE1A0CDF}" srcId="{C1F8265B-BD48-4B10-B064-F2D3123FAFF6}" destId="{5D8270D6-768B-4DB1-8CB2-DEF54F8170CF}" srcOrd="1" destOrd="0" parTransId="{A8624745-D109-45EB-A205-D9D98282D59A}" sibTransId="{EE45985F-4E15-47C6-BF50-140E83888498}"/>
    <dgm:cxn modelId="{D2554363-FFC7-409B-833F-AE30B2574DAE}" type="presOf" srcId="{AB0A2588-A343-49CC-B0A8-380C6D774E89}" destId="{185A1C3C-BBDC-4522-98DB-D392F1D9D56C}" srcOrd="0" destOrd="0" presId="urn:microsoft.com/office/officeart/2005/8/layout/chevron2"/>
    <dgm:cxn modelId="{3DDDE8B8-D5C0-4F3A-983F-0134CB2279F3}" srcId="{AD5269EA-3F34-43B3-B3D8-CBC6FF93926F}" destId="{37CA678E-B85E-41A6-83EF-4958814821B5}" srcOrd="0" destOrd="0" parTransId="{8A0749AB-AAF2-4D2C-A727-CE794B34D254}" sibTransId="{C9003558-FF05-4020-90DE-67E1456CEEAC}"/>
    <dgm:cxn modelId="{1BBEB2A7-930F-4FA3-80B5-BD02CB56E4C8}" type="presOf" srcId="{139B10DD-FF10-410A-96B4-BFC1C86F8C9A}" destId="{F500BC44-179D-4794-90E3-5B1F9CC7DA4F}" srcOrd="0" destOrd="0" presId="urn:microsoft.com/office/officeart/2005/8/layout/chevron2"/>
    <dgm:cxn modelId="{71DE1F29-EB69-4315-92E1-291563F5970B}" srcId="{33013496-061D-4594-B7A0-111936830C75}" destId="{DB578681-80B7-4523-A999-930307E612DD}" srcOrd="0" destOrd="0" parTransId="{BDFE7771-FCA3-4D90-BB61-C22A03D2A677}" sibTransId="{DF3CEAC2-5131-4F0C-99DC-3F651C98D7CA}"/>
    <dgm:cxn modelId="{835DCEC2-2D24-4761-8480-C7F701377515}" srcId="{139B10DD-FF10-410A-96B4-BFC1C86F8C9A}" destId="{6F2A9949-6AE0-4B3F-AF63-C259DD1AA5C1}" srcOrd="0" destOrd="0" parTransId="{43AD35F1-AD7C-4975-B4F4-3BFD78B75481}" sibTransId="{595B0D00-0128-49D7-B47A-32C67F4F4A1C}"/>
    <dgm:cxn modelId="{33802E2A-11C9-4452-8DDA-388F0C868912}" type="presOf" srcId="{6F2A9949-6AE0-4B3F-AF63-C259DD1AA5C1}" destId="{19D278CF-EB2C-4C58-AE07-33C28BF82352}" srcOrd="0" destOrd="0" presId="urn:microsoft.com/office/officeart/2005/8/layout/chevron2"/>
    <dgm:cxn modelId="{E3A5F1C7-A2DE-4B76-A74A-6847727DBA89}" type="presOf" srcId="{33013496-061D-4594-B7A0-111936830C75}" destId="{31E052B9-E9E9-4212-B546-B1208F7CA6E7}" srcOrd="0" destOrd="0" presId="urn:microsoft.com/office/officeart/2005/8/layout/chevron2"/>
    <dgm:cxn modelId="{5B6A32A7-4656-4892-A963-B85F5E3C44B9}" srcId="{C1F8265B-BD48-4B10-B064-F2D3123FAFF6}" destId="{785461A5-FB96-4BBB-8758-3B011EF2BF75}" srcOrd="2" destOrd="0" parTransId="{EEAF1C30-49C3-400C-B2E2-E77E11608746}" sibTransId="{A817648D-D919-4BC7-A387-1ED1F13AED6E}"/>
    <dgm:cxn modelId="{69A3EDDE-377F-4E51-B622-A33954E1EAE2}" type="presOf" srcId="{3B7E8E35-FA42-4763-ABF7-0FE5661FEFC2}" destId="{C621DD00-B916-4EF6-9001-2D75F4AE418F}" srcOrd="0" destOrd="0" presId="urn:microsoft.com/office/officeart/2005/8/layout/chevron2"/>
    <dgm:cxn modelId="{C36711E4-3E9F-4848-A36A-F6E51AF78290}" type="presOf" srcId="{5D8270D6-768B-4DB1-8CB2-DEF54F8170CF}" destId="{1FB3BB07-22E7-43C7-A056-492F5DF9A2BC}" srcOrd="0" destOrd="0" presId="urn:microsoft.com/office/officeart/2005/8/layout/chevron2"/>
    <dgm:cxn modelId="{C06DFAEE-F54C-45A2-B199-B2B7CCAA6EB1}" type="presOf" srcId="{C1F8265B-BD48-4B10-B064-F2D3123FAFF6}" destId="{AFA77ECE-20C1-4169-9EFF-7F92CA16FEE9}" srcOrd="0" destOrd="0" presId="urn:microsoft.com/office/officeart/2005/8/layout/chevron2"/>
    <dgm:cxn modelId="{0FFB8DFC-7919-49D0-92B3-52F76F7973E2}" srcId="{5D8270D6-768B-4DB1-8CB2-DEF54F8170CF}" destId="{6A018832-4BB3-418B-AD99-9F1396A94B45}" srcOrd="0" destOrd="0" parTransId="{ABC6AC05-4BB3-4AB0-85E7-1844700DC0BD}" sibTransId="{145F7EED-0B04-480A-B946-33A5F8A3A94E}"/>
    <dgm:cxn modelId="{D898C511-AB1D-49E8-A71E-088E23CCA4A9}" type="presOf" srcId="{DB578681-80B7-4523-A999-930307E612DD}" destId="{42696423-1FEF-4619-BD21-50B96E395259}" srcOrd="0" destOrd="0" presId="urn:microsoft.com/office/officeart/2005/8/layout/chevron2"/>
    <dgm:cxn modelId="{14D5DCBD-B5C8-4178-B2B8-761D2D32FE63}" type="presOf" srcId="{AD5269EA-3F34-43B3-B3D8-CBC6FF93926F}" destId="{16C5C681-E32F-4F79-8404-44647F9008C7}" srcOrd="0" destOrd="0" presId="urn:microsoft.com/office/officeart/2005/8/layout/chevron2"/>
    <dgm:cxn modelId="{65141A1B-5E20-481B-ADCD-82228E6CC085}" srcId="{C1F8265B-BD48-4B10-B064-F2D3123FAFF6}" destId="{AD5269EA-3F34-43B3-B3D8-CBC6FF93926F}" srcOrd="0" destOrd="0" parTransId="{40A1B6AB-6775-4CC4-9E99-A084BE39D876}" sibTransId="{9AF3FD22-98BD-41F7-86D4-8093E239F245}"/>
    <dgm:cxn modelId="{07E80965-BAB7-4A08-81E8-E61EF7749239}" type="presOf" srcId="{5EFFD981-B23B-45D8-9977-8C10C5E49392}" destId="{1D24D8F4-D441-40BA-BC59-B4C5F924C7B9}" srcOrd="0" destOrd="0" presId="urn:microsoft.com/office/officeart/2005/8/layout/chevron2"/>
    <dgm:cxn modelId="{B5756BAF-BB84-408D-AEC9-A0A3C825E97E}" srcId="{C1F8265B-BD48-4B10-B064-F2D3123FAFF6}" destId="{AB0A2588-A343-49CC-B0A8-380C6D774E89}" srcOrd="5" destOrd="0" parTransId="{E973A5E9-8D04-4205-AA6A-B124072BF3A2}" sibTransId="{68A701DC-B083-426E-BF7E-47DE3E9AB87A}"/>
    <dgm:cxn modelId="{0A942E36-D296-4D1E-9F14-A95B68B288A7}" type="presOf" srcId="{9A77BC68-5086-41EC-AECA-364583CD9ECC}" destId="{8D5D151B-2ECE-4E8B-96A7-3CB942D490B1}" srcOrd="0" destOrd="0" presId="urn:microsoft.com/office/officeart/2005/8/layout/chevron2"/>
    <dgm:cxn modelId="{C9927545-E0A6-4020-B3D4-DD085EC371CD}" srcId="{C1F8265B-BD48-4B10-B064-F2D3123FAFF6}" destId="{139B10DD-FF10-410A-96B4-BFC1C86F8C9A}" srcOrd="3" destOrd="0" parTransId="{E1719268-E77D-4C63-AFA3-3F536BE8919C}" sibTransId="{EA69E725-5799-49BD-ABC0-25529C1BBE93}"/>
    <dgm:cxn modelId="{D5709568-49AA-4642-956D-7499A3F258FA}" srcId="{AB0A2588-A343-49CC-B0A8-380C6D774E89}" destId="{9F3464D5-D1FA-498A-B31D-98D9405A15D6}" srcOrd="0" destOrd="0" parTransId="{DC99E9A1-A797-49CE-A3BD-5BCA10D656CE}" sibTransId="{1B6E68CE-62AB-4C3E-BF7F-831EFBC31D1F}"/>
    <dgm:cxn modelId="{0243FE89-3CC1-4F7D-8E2E-4F781B78600C}" type="presParOf" srcId="{AFA77ECE-20C1-4169-9EFF-7F92CA16FEE9}" destId="{90851CF4-8144-4250-8CF3-C266D087511F}" srcOrd="0" destOrd="0" presId="urn:microsoft.com/office/officeart/2005/8/layout/chevron2"/>
    <dgm:cxn modelId="{BB9872E5-9415-4350-9FC1-6DEDC60E7ADE}" type="presParOf" srcId="{90851CF4-8144-4250-8CF3-C266D087511F}" destId="{16C5C681-E32F-4F79-8404-44647F9008C7}" srcOrd="0" destOrd="0" presId="urn:microsoft.com/office/officeart/2005/8/layout/chevron2"/>
    <dgm:cxn modelId="{FDCF4A91-91C9-463E-ADF0-9D5BA677593B}" type="presParOf" srcId="{90851CF4-8144-4250-8CF3-C266D087511F}" destId="{E99F08E6-4369-4CE3-AFEC-F91564E1F412}" srcOrd="1" destOrd="0" presId="urn:microsoft.com/office/officeart/2005/8/layout/chevron2"/>
    <dgm:cxn modelId="{6FBCEE8E-5856-4157-9B1E-9EA2AC5980B2}" type="presParOf" srcId="{AFA77ECE-20C1-4169-9EFF-7F92CA16FEE9}" destId="{C516433B-90D3-498B-91CD-5E6B8715FE24}" srcOrd="1" destOrd="0" presId="urn:microsoft.com/office/officeart/2005/8/layout/chevron2"/>
    <dgm:cxn modelId="{C766E023-9B31-4341-8BC9-D28E46FDAED3}" type="presParOf" srcId="{AFA77ECE-20C1-4169-9EFF-7F92CA16FEE9}" destId="{4F29848E-DA0E-4B09-AAFA-7019A6AC9EB1}" srcOrd="2" destOrd="0" presId="urn:microsoft.com/office/officeart/2005/8/layout/chevron2"/>
    <dgm:cxn modelId="{79AE979F-DA0C-474C-BD64-DE70E19134CF}" type="presParOf" srcId="{4F29848E-DA0E-4B09-AAFA-7019A6AC9EB1}" destId="{1FB3BB07-22E7-43C7-A056-492F5DF9A2BC}" srcOrd="0" destOrd="0" presId="urn:microsoft.com/office/officeart/2005/8/layout/chevron2"/>
    <dgm:cxn modelId="{42634282-38BD-4689-93E9-94BA6A37AE0F}" type="presParOf" srcId="{4F29848E-DA0E-4B09-AAFA-7019A6AC9EB1}" destId="{573F9137-B16B-4DAB-8B11-EE1D3A66CD23}" srcOrd="1" destOrd="0" presId="urn:microsoft.com/office/officeart/2005/8/layout/chevron2"/>
    <dgm:cxn modelId="{6B197BA9-F899-4EFE-8B65-B18355617C5C}" type="presParOf" srcId="{AFA77ECE-20C1-4169-9EFF-7F92CA16FEE9}" destId="{93F8BE98-8EC2-4C2B-8ACC-99A1C77750EB}" srcOrd="3" destOrd="0" presId="urn:microsoft.com/office/officeart/2005/8/layout/chevron2"/>
    <dgm:cxn modelId="{9969BA26-6DC5-40AC-8087-624FF172D668}" type="presParOf" srcId="{AFA77ECE-20C1-4169-9EFF-7F92CA16FEE9}" destId="{635228B9-E912-4D57-99F9-389923D11574}" srcOrd="4" destOrd="0" presId="urn:microsoft.com/office/officeart/2005/8/layout/chevron2"/>
    <dgm:cxn modelId="{9442CA59-92FC-43C5-B810-01F72C6CDFD3}" type="presParOf" srcId="{635228B9-E912-4D57-99F9-389923D11574}" destId="{D801C327-6506-4078-B209-87D222C8B398}" srcOrd="0" destOrd="0" presId="urn:microsoft.com/office/officeart/2005/8/layout/chevron2"/>
    <dgm:cxn modelId="{F48F0F52-D801-4590-9C6C-AB4A747AB14E}" type="presParOf" srcId="{635228B9-E912-4D57-99F9-389923D11574}" destId="{1D24D8F4-D441-40BA-BC59-B4C5F924C7B9}" srcOrd="1" destOrd="0" presId="urn:microsoft.com/office/officeart/2005/8/layout/chevron2"/>
    <dgm:cxn modelId="{3C9ECD11-DF76-4A9F-84C9-38E9A22EB27F}" type="presParOf" srcId="{AFA77ECE-20C1-4169-9EFF-7F92CA16FEE9}" destId="{9A1CA5E6-D66B-4776-8CC0-326AFAE95BA9}" srcOrd="5" destOrd="0" presId="urn:microsoft.com/office/officeart/2005/8/layout/chevron2"/>
    <dgm:cxn modelId="{EB6C8774-474D-4A9D-83D8-B949108C28C3}" type="presParOf" srcId="{AFA77ECE-20C1-4169-9EFF-7F92CA16FEE9}" destId="{C84329BE-292A-4943-9B04-2C29B8CA7A57}" srcOrd="6" destOrd="0" presId="urn:microsoft.com/office/officeart/2005/8/layout/chevron2"/>
    <dgm:cxn modelId="{3CF23A76-5F2A-444A-95C5-2BF0B12FA4FF}" type="presParOf" srcId="{C84329BE-292A-4943-9B04-2C29B8CA7A57}" destId="{F500BC44-179D-4794-90E3-5B1F9CC7DA4F}" srcOrd="0" destOrd="0" presId="urn:microsoft.com/office/officeart/2005/8/layout/chevron2"/>
    <dgm:cxn modelId="{EA692C92-964B-4043-970D-4CAADEC8D714}" type="presParOf" srcId="{C84329BE-292A-4943-9B04-2C29B8CA7A57}" destId="{19D278CF-EB2C-4C58-AE07-33C28BF82352}" srcOrd="1" destOrd="0" presId="urn:microsoft.com/office/officeart/2005/8/layout/chevron2"/>
    <dgm:cxn modelId="{38DF8841-ACF1-40C9-B378-90A351609578}" type="presParOf" srcId="{AFA77ECE-20C1-4169-9EFF-7F92CA16FEE9}" destId="{28C85638-42FB-40F9-8CBD-193EDAA547D8}" srcOrd="7" destOrd="0" presId="urn:microsoft.com/office/officeart/2005/8/layout/chevron2"/>
    <dgm:cxn modelId="{5B256254-2135-4AF6-893F-A87A0DA03ABC}" type="presParOf" srcId="{AFA77ECE-20C1-4169-9EFF-7F92CA16FEE9}" destId="{2F45F29E-4600-46EA-9675-A3903D8E58BA}" srcOrd="8" destOrd="0" presId="urn:microsoft.com/office/officeart/2005/8/layout/chevron2"/>
    <dgm:cxn modelId="{1C587FF4-D4F4-468B-AC52-CF57B9615433}" type="presParOf" srcId="{2F45F29E-4600-46EA-9675-A3903D8E58BA}" destId="{C621DD00-B916-4EF6-9001-2D75F4AE418F}" srcOrd="0" destOrd="0" presId="urn:microsoft.com/office/officeart/2005/8/layout/chevron2"/>
    <dgm:cxn modelId="{653897C9-800C-4645-8197-B13A2783E32A}" type="presParOf" srcId="{2F45F29E-4600-46EA-9675-A3903D8E58BA}" destId="{8D5D151B-2ECE-4E8B-96A7-3CB942D490B1}" srcOrd="1" destOrd="0" presId="urn:microsoft.com/office/officeart/2005/8/layout/chevron2"/>
    <dgm:cxn modelId="{F641F0B6-60D9-4F46-8991-5B4506B75386}" type="presParOf" srcId="{AFA77ECE-20C1-4169-9EFF-7F92CA16FEE9}" destId="{FBE1EFB4-C4CD-4ED5-B578-02BA765E9561}" srcOrd="9" destOrd="0" presId="urn:microsoft.com/office/officeart/2005/8/layout/chevron2"/>
    <dgm:cxn modelId="{B65E54A5-122C-46B1-9DBC-E1183261E0DB}" type="presParOf" srcId="{AFA77ECE-20C1-4169-9EFF-7F92CA16FEE9}" destId="{4E2FB0D9-EE77-4299-AF30-9701C2D77820}" srcOrd="10" destOrd="0" presId="urn:microsoft.com/office/officeart/2005/8/layout/chevron2"/>
    <dgm:cxn modelId="{7C5F3D1A-53CE-4038-BED6-E159481AE67E}" type="presParOf" srcId="{4E2FB0D9-EE77-4299-AF30-9701C2D77820}" destId="{185A1C3C-BBDC-4522-98DB-D392F1D9D56C}" srcOrd="0" destOrd="0" presId="urn:microsoft.com/office/officeart/2005/8/layout/chevron2"/>
    <dgm:cxn modelId="{C51A4AEB-C90D-4F62-BF0E-F831F331525B}" type="presParOf" srcId="{4E2FB0D9-EE77-4299-AF30-9701C2D77820}" destId="{67892AC2-9A19-4E77-AA45-A1D8F571E43F}" srcOrd="1" destOrd="0" presId="urn:microsoft.com/office/officeart/2005/8/layout/chevron2"/>
    <dgm:cxn modelId="{1EB5869A-6045-40CD-96F2-40EA00A61768}" type="presParOf" srcId="{AFA77ECE-20C1-4169-9EFF-7F92CA16FEE9}" destId="{7CD8E7F6-D8B6-4675-8259-37678B7CA3E2}" srcOrd="11" destOrd="0" presId="urn:microsoft.com/office/officeart/2005/8/layout/chevron2"/>
    <dgm:cxn modelId="{5DFE01CC-6164-41C9-90DD-EEB9874EE83E}" type="presParOf" srcId="{AFA77ECE-20C1-4169-9EFF-7F92CA16FEE9}" destId="{2BA1A4E8-B83F-41DD-9A42-5E42BF206297}" srcOrd="12" destOrd="0" presId="urn:microsoft.com/office/officeart/2005/8/layout/chevron2"/>
    <dgm:cxn modelId="{549C5AAA-ED72-4ACD-8E13-6CCD25D2900A}" type="presParOf" srcId="{2BA1A4E8-B83F-41DD-9A42-5E42BF206297}" destId="{31E052B9-E9E9-4212-B546-B1208F7CA6E7}" srcOrd="0" destOrd="0" presId="urn:microsoft.com/office/officeart/2005/8/layout/chevron2"/>
    <dgm:cxn modelId="{76903DAD-21B1-4CD2-A268-048CA91A423D}" type="presParOf" srcId="{2BA1A4E8-B83F-41DD-9A42-5E42BF206297}" destId="{42696423-1FEF-4619-BD21-50B96E39525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1F8265B-BD48-4B10-B064-F2D3123FAFF6}" type="doc">
      <dgm:prSet loTypeId="urn:microsoft.com/office/officeart/2005/8/layout/chevron2" loCatId="process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ru-RU"/>
        </a:p>
      </dgm:t>
    </dgm:pt>
    <dgm:pt modelId="{AD5269EA-3F34-43B3-B3D8-CBC6FF93926F}">
      <dgm:prSet phldrT="[Текст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sz="1050" b="1" dirty="0"/>
            <a:t>10</a:t>
          </a:r>
          <a:r>
            <a:rPr lang="ru-RU" sz="900" b="1" dirty="0"/>
            <a:t> мин</a:t>
          </a:r>
        </a:p>
      </dgm:t>
    </dgm:pt>
    <dgm:pt modelId="{40A1B6AB-6775-4CC4-9E99-A084BE39D876}" type="parTrans" cxnId="{65141A1B-5E20-481B-ADCD-82228E6CC085}">
      <dgm:prSet/>
      <dgm:spPr/>
      <dgm:t>
        <a:bodyPr/>
        <a:lstStyle/>
        <a:p>
          <a:endParaRPr lang="ru-RU"/>
        </a:p>
      </dgm:t>
    </dgm:pt>
    <dgm:pt modelId="{9AF3FD22-98BD-41F7-86D4-8093E239F245}" type="sibTrans" cxnId="{65141A1B-5E20-481B-ADCD-82228E6CC085}">
      <dgm:prSet/>
      <dgm:spPr/>
      <dgm:t>
        <a:bodyPr/>
        <a:lstStyle/>
        <a:p>
          <a:endParaRPr lang="ru-RU"/>
        </a:p>
      </dgm:t>
    </dgm:pt>
    <dgm:pt modelId="{5D8270D6-768B-4DB1-8CB2-DEF54F8170CF}">
      <dgm:prSet phldrT="[Текст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sz="900" b="1" dirty="0"/>
            <a:t>45 мин</a:t>
          </a:r>
        </a:p>
      </dgm:t>
    </dgm:pt>
    <dgm:pt modelId="{A8624745-D109-45EB-A205-D9D98282D59A}" type="parTrans" cxnId="{49BB0D9F-8AAF-4223-BA04-FBC8EE1A0CDF}">
      <dgm:prSet/>
      <dgm:spPr/>
      <dgm:t>
        <a:bodyPr/>
        <a:lstStyle/>
        <a:p>
          <a:endParaRPr lang="ru-RU"/>
        </a:p>
      </dgm:t>
    </dgm:pt>
    <dgm:pt modelId="{EE45985F-4E15-47C6-BF50-140E83888498}" type="sibTrans" cxnId="{49BB0D9F-8AAF-4223-BA04-FBC8EE1A0CDF}">
      <dgm:prSet/>
      <dgm:spPr/>
      <dgm:t>
        <a:bodyPr/>
        <a:lstStyle/>
        <a:p>
          <a:endParaRPr lang="ru-RU"/>
        </a:p>
      </dgm:t>
    </dgm:pt>
    <dgm:pt modelId="{139B10DD-FF10-410A-96B4-BFC1C86F8C9A}">
      <dgm:prSet phldrT="[Текст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sz="1100" b="1" dirty="0"/>
            <a:t>45 </a:t>
          </a:r>
          <a:r>
            <a:rPr lang="ru-RU" sz="900" b="1" dirty="0"/>
            <a:t>мин</a:t>
          </a:r>
        </a:p>
      </dgm:t>
    </dgm:pt>
    <dgm:pt modelId="{E1719268-E77D-4C63-AFA3-3F536BE8919C}" type="parTrans" cxnId="{C9927545-E0A6-4020-B3D4-DD085EC371CD}">
      <dgm:prSet/>
      <dgm:spPr/>
      <dgm:t>
        <a:bodyPr/>
        <a:lstStyle/>
        <a:p>
          <a:endParaRPr lang="ru-RU"/>
        </a:p>
      </dgm:t>
    </dgm:pt>
    <dgm:pt modelId="{EA69E725-5799-49BD-ABC0-25529C1BBE93}" type="sibTrans" cxnId="{C9927545-E0A6-4020-B3D4-DD085EC371CD}">
      <dgm:prSet/>
      <dgm:spPr/>
      <dgm:t>
        <a:bodyPr/>
        <a:lstStyle/>
        <a:p>
          <a:endParaRPr lang="ru-RU"/>
        </a:p>
      </dgm:t>
    </dgm:pt>
    <dgm:pt modelId="{785461A5-FB96-4BBB-8758-3B011EF2BF75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sz="1050" b="1" dirty="0"/>
            <a:t>10-20</a:t>
          </a:r>
          <a:r>
            <a:rPr lang="ru-RU" sz="900" b="1" dirty="0"/>
            <a:t> мин</a:t>
          </a:r>
        </a:p>
      </dgm:t>
    </dgm:pt>
    <dgm:pt modelId="{EEAF1C30-49C3-400C-B2E2-E77E11608746}" type="parTrans" cxnId="{5B6A32A7-4656-4892-A963-B85F5E3C44B9}">
      <dgm:prSet/>
      <dgm:spPr/>
      <dgm:t>
        <a:bodyPr/>
        <a:lstStyle/>
        <a:p>
          <a:endParaRPr lang="ru-RU"/>
        </a:p>
      </dgm:t>
    </dgm:pt>
    <dgm:pt modelId="{A817648D-D919-4BC7-A387-1ED1F13AED6E}" type="sibTrans" cxnId="{5B6A32A7-4656-4892-A963-B85F5E3C44B9}">
      <dgm:prSet/>
      <dgm:spPr/>
      <dgm:t>
        <a:bodyPr/>
        <a:lstStyle/>
        <a:p>
          <a:endParaRPr lang="ru-RU"/>
        </a:p>
      </dgm:t>
    </dgm:pt>
    <dgm:pt modelId="{33013496-061D-4594-B7A0-111936830C75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pPr marL="0" indent="0"/>
          <a:r>
            <a:rPr lang="ru-RU" sz="1100" b="1" dirty="0"/>
            <a:t>30</a:t>
          </a:r>
          <a:r>
            <a:rPr lang="ru-RU" sz="900" b="1" dirty="0"/>
            <a:t> мин</a:t>
          </a:r>
        </a:p>
      </dgm:t>
    </dgm:pt>
    <dgm:pt modelId="{C61AE17A-B9B7-4431-8B6B-BEBCEBA830DE}" type="parTrans" cxnId="{4297AEFD-7374-4B80-AE18-9E378CD379BA}">
      <dgm:prSet/>
      <dgm:spPr/>
      <dgm:t>
        <a:bodyPr/>
        <a:lstStyle/>
        <a:p>
          <a:endParaRPr lang="ru-RU"/>
        </a:p>
      </dgm:t>
    </dgm:pt>
    <dgm:pt modelId="{75E063BC-280A-4AFF-B60E-FD98FD74E24B}" type="sibTrans" cxnId="{4297AEFD-7374-4B80-AE18-9E378CD379BA}">
      <dgm:prSet/>
      <dgm:spPr/>
      <dgm:t>
        <a:bodyPr/>
        <a:lstStyle/>
        <a:p>
          <a:endParaRPr lang="ru-RU"/>
        </a:p>
      </dgm:t>
    </dgm:pt>
    <dgm:pt modelId="{37CA678E-B85E-41A6-83EF-4958814821B5}">
      <dgm:prSet custT="1"/>
      <dgm:spPr/>
      <dgm:t>
        <a:bodyPr/>
        <a:lstStyle/>
        <a:p>
          <a:r>
            <a:rPr lang="ru-RU" sz="1800" i="1" dirty="0"/>
            <a:t>Организационная часть: раздача тетрадей, чтение инструкции и т.д. </a:t>
          </a:r>
          <a:endParaRPr lang="ru-RU" sz="1800" b="1" dirty="0"/>
        </a:p>
      </dgm:t>
    </dgm:pt>
    <dgm:pt modelId="{8A0749AB-AAF2-4D2C-A727-CE794B34D254}" type="parTrans" cxnId="{3DDDE8B8-D5C0-4F3A-983F-0134CB2279F3}">
      <dgm:prSet/>
      <dgm:spPr/>
      <dgm:t>
        <a:bodyPr/>
        <a:lstStyle/>
        <a:p>
          <a:endParaRPr lang="ru-RU"/>
        </a:p>
      </dgm:t>
    </dgm:pt>
    <dgm:pt modelId="{C9003558-FF05-4020-90DE-67E1456CEEAC}" type="sibTrans" cxnId="{3DDDE8B8-D5C0-4F3A-983F-0134CB2279F3}">
      <dgm:prSet/>
      <dgm:spPr/>
      <dgm:t>
        <a:bodyPr/>
        <a:lstStyle/>
        <a:p>
          <a:endParaRPr lang="ru-RU"/>
        </a:p>
      </dgm:t>
    </dgm:pt>
    <dgm:pt modelId="{6A018832-4BB3-418B-AD99-9F1396A94B45}">
      <dgm:prSet/>
      <dgm:spPr/>
      <dgm:t>
        <a:bodyPr/>
        <a:lstStyle/>
        <a:p>
          <a:r>
            <a:rPr lang="ru-RU" dirty="0"/>
            <a:t>Выполнение первой части теста.</a:t>
          </a:r>
        </a:p>
      </dgm:t>
    </dgm:pt>
    <dgm:pt modelId="{ABC6AC05-4BB3-4AB0-85E7-1844700DC0BD}" type="parTrans" cxnId="{0FFB8DFC-7919-49D0-92B3-52F76F7973E2}">
      <dgm:prSet/>
      <dgm:spPr/>
      <dgm:t>
        <a:bodyPr/>
        <a:lstStyle/>
        <a:p>
          <a:endParaRPr lang="ru-RU"/>
        </a:p>
      </dgm:t>
    </dgm:pt>
    <dgm:pt modelId="{145F7EED-0B04-480A-B946-33A5F8A3A94E}" type="sibTrans" cxnId="{0FFB8DFC-7919-49D0-92B3-52F76F7973E2}">
      <dgm:prSet/>
      <dgm:spPr/>
      <dgm:t>
        <a:bodyPr/>
        <a:lstStyle/>
        <a:p>
          <a:endParaRPr lang="ru-RU"/>
        </a:p>
      </dgm:t>
    </dgm:pt>
    <dgm:pt modelId="{5EFFD981-B23B-45D8-9977-8C10C5E49392}">
      <dgm:prSet/>
      <dgm:spPr/>
      <dgm:t>
        <a:bodyPr/>
        <a:lstStyle/>
        <a:p>
          <a:r>
            <a:rPr lang="ru-RU" i="1" dirty="0"/>
            <a:t>Перерыв </a:t>
          </a:r>
          <a:endParaRPr lang="ru-RU" b="1" dirty="0"/>
        </a:p>
      </dgm:t>
    </dgm:pt>
    <dgm:pt modelId="{5E6824E0-4F7A-4ACF-BAC1-191539AC4F0D}" type="parTrans" cxnId="{73DCEA05-18E0-4C7E-8EFB-6F8190ACC920}">
      <dgm:prSet/>
      <dgm:spPr/>
      <dgm:t>
        <a:bodyPr/>
        <a:lstStyle/>
        <a:p>
          <a:endParaRPr lang="ru-RU"/>
        </a:p>
      </dgm:t>
    </dgm:pt>
    <dgm:pt modelId="{29EEA852-8EBC-4FCB-878E-8419699EB17E}" type="sibTrans" cxnId="{73DCEA05-18E0-4C7E-8EFB-6F8190ACC920}">
      <dgm:prSet/>
      <dgm:spPr/>
      <dgm:t>
        <a:bodyPr/>
        <a:lstStyle/>
        <a:p>
          <a:endParaRPr lang="ru-RU"/>
        </a:p>
      </dgm:t>
    </dgm:pt>
    <dgm:pt modelId="{6F2A9949-6AE0-4B3F-AF63-C259DD1AA5C1}">
      <dgm:prSet/>
      <dgm:spPr/>
      <dgm:t>
        <a:bodyPr/>
        <a:lstStyle/>
        <a:p>
          <a:r>
            <a:rPr lang="ru-RU" dirty="0"/>
            <a:t>Выполнение второй части теста.</a:t>
          </a:r>
        </a:p>
      </dgm:t>
    </dgm:pt>
    <dgm:pt modelId="{43AD35F1-AD7C-4975-B4F4-3BFD78B75481}" type="parTrans" cxnId="{835DCEC2-2D24-4761-8480-C7F701377515}">
      <dgm:prSet/>
      <dgm:spPr/>
      <dgm:t>
        <a:bodyPr/>
        <a:lstStyle/>
        <a:p>
          <a:endParaRPr lang="ru-RU"/>
        </a:p>
      </dgm:t>
    </dgm:pt>
    <dgm:pt modelId="{595B0D00-0128-49D7-B47A-32C67F4F4A1C}" type="sibTrans" cxnId="{835DCEC2-2D24-4761-8480-C7F701377515}">
      <dgm:prSet/>
      <dgm:spPr/>
      <dgm:t>
        <a:bodyPr/>
        <a:lstStyle/>
        <a:p>
          <a:endParaRPr lang="ru-RU"/>
        </a:p>
      </dgm:t>
    </dgm:pt>
    <dgm:pt modelId="{DB578681-80B7-4523-A999-930307E612DD}">
      <dgm:prSet/>
      <dgm:spPr/>
      <dgm:t>
        <a:bodyPr/>
        <a:lstStyle/>
        <a:p>
          <a:r>
            <a:rPr lang="ru-RU" i="0" dirty="0"/>
            <a:t>Заполнение анкет.</a:t>
          </a:r>
          <a:endParaRPr lang="ru-RU" b="1" i="0" dirty="0"/>
        </a:p>
      </dgm:t>
    </dgm:pt>
    <dgm:pt modelId="{BDFE7771-FCA3-4D90-BB61-C22A03D2A677}" type="parTrans" cxnId="{71DE1F29-EB69-4315-92E1-291563F5970B}">
      <dgm:prSet/>
      <dgm:spPr/>
      <dgm:t>
        <a:bodyPr/>
        <a:lstStyle/>
        <a:p>
          <a:endParaRPr lang="ru-RU"/>
        </a:p>
      </dgm:t>
    </dgm:pt>
    <dgm:pt modelId="{DF3CEAC2-5131-4F0C-99DC-3F651C98D7CA}" type="sibTrans" cxnId="{71DE1F29-EB69-4315-92E1-291563F5970B}">
      <dgm:prSet/>
      <dgm:spPr/>
      <dgm:t>
        <a:bodyPr/>
        <a:lstStyle/>
        <a:p>
          <a:endParaRPr lang="ru-RU"/>
        </a:p>
      </dgm:t>
    </dgm:pt>
    <dgm:pt modelId="{3B7E8E35-FA42-4763-ABF7-0FE5661FEFC2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sz="1000" dirty="0"/>
            <a:t>10-20 </a:t>
          </a:r>
          <a:br>
            <a:rPr lang="ru-RU" sz="1000" dirty="0"/>
          </a:br>
          <a:r>
            <a:rPr lang="ru-RU" sz="1000" dirty="0"/>
            <a:t>мин</a:t>
          </a:r>
        </a:p>
      </dgm:t>
    </dgm:pt>
    <dgm:pt modelId="{A12E20CF-2585-4FE4-A378-9FDBB7059CEF}" type="parTrans" cxnId="{EFDC6B1C-03DB-4537-8B9D-73B2F260D58B}">
      <dgm:prSet/>
      <dgm:spPr/>
      <dgm:t>
        <a:bodyPr/>
        <a:lstStyle/>
        <a:p>
          <a:endParaRPr lang="ru-RU"/>
        </a:p>
      </dgm:t>
    </dgm:pt>
    <dgm:pt modelId="{76F21EE2-2EA0-4836-819B-190EF61320E0}" type="sibTrans" cxnId="{EFDC6B1C-03DB-4537-8B9D-73B2F260D58B}">
      <dgm:prSet/>
      <dgm:spPr/>
      <dgm:t>
        <a:bodyPr/>
        <a:lstStyle/>
        <a:p>
          <a:endParaRPr lang="ru-RU"/>
        </a:p>
      </dgm:t>
    </dgm:pt>
    <dgm:pt modelId="{AB0A2588-A343-49CC-B0A8-380C6D774E89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sz="1000" dirty="0"/>
            <a:t>10 мин</a:t>
          </a:r>
        </a:p>
      </dgm:t>
    </dgm:pt>
    <dgm:pt modelId="{E973A5E9-8D04-4205-AA6A-B124072BF3A2}" type="parTrans" cxnId="{B5756BAF-BB84-408D-AEC9-A0A3C825E97E}">
      <dgm:prSet/>
      <dgm:spPr/>
      <dgm:t>
        <a:bodyPr/>
        <a:lstStyle/>
        <a:p>
          <a:endParaRPr lang="ru-RU"/>
        </a:p>
      </dgm:t>
    </dgm:pt>
    <dgm:pt modelId="{68A701DC-B083-426E-BF7E-47DE3E9AB87A}" type="sibTrans" cxnId="{B5756BAF-BB84-408D-AEC9-A0A3C825E97E}">
      <dgm:prSet/>
      <dgm:spPr/>
      <dgm:t>
        <a:bodyPr/>
        <a:lstStyle/>
        <a:p>
          <a:endParaRPr lang="ru-RU"/>
        </a:p>
      </dgm:t>
    </dgm:pt>
    <dgm:pt modelId="{9A77BC68-5086-41EC-AECA-364583CD9ECC}">
      <dgm:prSet/>
      <dgm:spPr/>
      <dgm:t>
        <a:bodyPr/>
        <a:lstStyle/>
        <a:p>
          <a:r>
            <a:rPr lang="ru-RU" i="1" dirty="0"/>
            <a:t>Перерыв</a:t>
          </a:r>
          <a:endParaRPr lang="ru-RU" dirty="0"/>
        </a:p>
      </dgm:t>
    </dgm:pt>
    <dgm:pt modelId="{145D76F0-0671-4534-A3E3-640806156E81}" type="parTrans" cxnId="{55F35FED-FC23-469C-B3F0-3D37B72F5765}">
      <dgm:prSet/>
      <dgm:spPr/>
      <dgm:t>
        <a:bodyPr/>
        <a:lstStyle/>
        <a:p>
          <a:endParaRPr lang="ru-RU"/>
        </a:p>
      </dgm:t>
    </dgm:pt>
    <dgm:pt modelId="{0FF969D7-F835-47FA-9B0D-2D0AD30ED4B3}" type="sibTrans" cxnId="{55F35FED-FC23-469C-B3F0-3D37B72F5765}">
      <dgm:prSet/>
      <dgm:spPr/>
      <dgm:t>
        <a:bodyPr/>
        <a:lstStyle/>
        <a:p>
          <a:endParaRPr lang="ru-RU"/>
        </a:p>
      </dgm:t>
    </dgm:pt>
    <dgm:pt modelId="{9F3464D5-D1FA-498A-B31D-98D9405A15D6}">
      <dgm:prSet/>
      <dgm:spPr/>
      <dgm:t>
        <a:bodyPr/>
        <a:lstStyle/>
        <a:p>
          <a:r>
            <a:rPr lang="ru-RU" i="1" dirty="0"/>
            <a:t>Организационная часть: раздача анкет, чтение инструкции.</a:t>
          </a:r>
          <a:endParaRPr lang="ru-RU" dirty="0"/>
        </a:p>
      </dgm:t>
    </dgm:pt>
    <dgm:pt modelId="{DC99E9A1-A797-49CE-A3BD-5BCA10D656CE}" type="parTrans" cxnId="{D5709568-49AA-4642-956D-7499A3F258FA}">
      <dgm:prSet/>
      <dgm:spPr/>
      <dgm:t>
        <a:bodyPr/>
        <a:lstStyle/>
        <a:p>
          <a:endParaRPr lang="ru-RU"/>
        </a:p>
      </dgm:t>
    </dgm:pt>
    <dgm:pt modelId="{1B6E68CE-62AB-4C3E-BF7F-831EFBC31D1F}" type="sibTrans" cxnId="{D5709568-49AA-4642-956D-7499A3F258FA}">
      <dgm:prSet/>
      <dgm:spPr/>
      <dgm:t>
        <a:bodyPr/>
        <a:lstStyle/>
        <a:p>
          <a:endParaRPr lang="ru-RU"/>
        </a:p>
      </dgm:t>
    </dgm:pt>
    <dgm:pt modelId="{112C0578-3433-4933-93CC-CE82002408C0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dirty="0"/>
            <a:t>5 мин</a:t>
          </a:r>
        </a:p>
      </dgm:t>
    </dgm:pt>
    <dgm:pt modelId="{3BEB741C-8477-4562-9FBF-C29EE383B09A}" type="parTrans" cxnId="{780D8148-2F45-468C-8E08-C074FFDB5996}">
      <dgm:prSet/>
      <dgm:spPr/>
      <dgm:t>
        <a:bodyPr/>
        <a:lstStyle/>
        <a:p>
          <a:endParaRPr lang="ru-RU"/>
        </a:p>
      </dgm:t>
    </dgm:pt>
    <dgm:pt modelId="{5D0219E4-A014-48E5-BD31-04A4AF24DFE7}" type="sibTrans" cxnId="{780D8148-2F45-468C-8E08-C074FFDB5996}">
      <dgm:prSet/>
      <dgm:spPr/>
      <dgm:t>
        <a:bodyPr/>
        <a:lstStyle/>
        <a:p>
          <a:endParaRPr lang="ru-RU"/>
        </a:p>
      </dgm:t>
    </dgm:pt>
    <dgm:pt modelId="{B6362841-3147-4F5A-9F20-5C7E4CD69562}">
      <dgm:prSet/>
      <dgm:spPr/>
      <dgm:t>
        <a:bodyPr/>
        <a:lstStyle/>
        <a:p>
          <a:r>
            <a:rPr lang="ru-RU" b="0" dirty="0"/>
            <a:t> Заполнение анкеты в программе тестирования.</a:t>
          </a:r>
        </a:p>
      </dgm:t>
    </dgm:pt>
    <dgm:pt modelId="{4A19975F-49CA-4CC9-8345-530C9C5EE7FA}" type="parTrans" cxnId="{D4367975-576A-47F2-8CD7-5C5A951A1E1F}">
      <dgm:prSet/>
      <dgm:spPr/>
      <dgm:t>
        <a:bodyPr/>
        <a:lstStyle/>
        <a:p>
          <a:endParaRPr lang="ru-RU"/>
        </a:p>
      </dgm:t>
    </dgm:pt>
    <dgm:pt modelId="{28C226D1-2E31-40C0-AAD1-515C77A34DC0}" type="sibTrans" cxnId="{D4367975-576A-47F2-8CD7-5C5A951A1E1F}">
      <dgm:prSet/>
      <dgm:spPr/>
      <dgm:t>
        <a:bodyPr/>
        <a:lstStyle/>
        <a:p>
          <a:endParaRPr lang="ru-RU"/>
        </a:p>
      </dgm:t>
    </dgm:pt>
    <dgm:pt modelId="{AFA77ECE-20C1-4169-9EFF-7F92CA16FEE9}" type="pres">
      <dgm:prSet presAssocID="{C1F8265B-BD48-4B10-B064-F2D3123FAFF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0851CF4-8144-4250-8CF3-C266D087511F}" type="pres">
      <dgm:prSet presAssocID="{AD5269EA-3F34-43B3-B3D8-CBC6FF93926F}" presName="composite" presStyleCnt="0"/>
      <dgm:spPr/>
    </dgm:pt>
    <dgm:pt modelId="{16C5C681-E32F-4F79-8404-44647F9008C7}" type="pres">
      <dgm:prSet presAssocID="{AD5269EA-3F34-43B3-B3D8-CBC6FF93926F}" presName="parentText" presStyleLbl="alignNode1" presStyleIdx="0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9F08E6-4369-4CE3-AFEC-F91564E1F412}" type="pres">
      <dgm:prSet presAssocID="{AD5269EA-3F34-43B3-B3D8-CBC6FF93926F}" presName="descendantText" presStyleLbl="alignAcc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16433B-90D3-498B-91CD-5E6B8715FE24}" type="pres">
      <dgm:prSet presAssocID="{9AF3FD22-98BD-41F7-86D4-8093E239F245}" presName="sp" presStyleCnt="0"/>
      <dgm:spPr/>
    </dgm:pt>
    <dgm:pt modelId="{4F29848E-DA0E-4B09-AAFA-7019A6AC9EB1}" type="pres">
      <dgm:prSet presAssocID="{5D8270D6-768B-4DB1-8CB2-DEF54F8170CF}" presName="composite" presStyleCnt="0"/>
      <dgm:spPr/>
    </dgm:pt>
    <dgm:pt modelId="{1FB3BB07-22E7-43C7-A056-492F5DF9A2BC}" type="pres">
      <dgm:prSet presAssocID="{5D8270D6-768B-4DB1-8CB2-DEF54F8170CF}" presName="parentText" presStyleLbl="alignNode1" presStyleIdx="1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3F9137-B16B-4DAB-8B11-EE1D3A66CD23}" type="pres">
      <dgm:prSet presAssocID="{5D8270D6-768B-4DB1-8CB2-DEF54F8170CF}" presName="descendantText" presStyleLbl="alignAcc1" presStyleIdx="1" presStyleCnt="8" custLinFactNeighborX="109" custLinFactNeighborY="61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F8BE98-8EC2-4C2B-8ACC-99A1C77750EB}" type="pres">
      <dgm:prSet presAssocID="{EE45985F-4E15-47C6-BF50-140E83888498}" presName="sp" presStyleCnt="0"/>
      <dgm:spPr/>
    </dgm:pt>
    <dgm:pt modelId="{635228B9-E912-4D57-99F9-389923D11574}" type="pres">
      <dgm:prSet presAssocID="{785461A5-FB96-4BBB-8758-3B011EF2BF75}" presName="composite" presStyleCnt="0"/>
      <dgm:spPr/>
    </dgm:pt>
    <dgm:pt modelId="{D801C327-6506-4078-B209-87D222C8B398}" type="pres">
      <dgm:prSet presAssocID="{785461A5-FB96-4BBB-8758-3B011EF2BF75}" presName="parentText" presStyleLbl="alignNode1" presStyleIdx="2" presStyleCnt="8" custScaleX="9423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24D8F4-D441-40BA-BC59-B4C5F924C7B9}" type="pres">
      <dgm:prSet presAssocID="{785461A5-FB96-4BBB-8758-3B011EF2BF75}" presName="descendantText" presStyleLbl="alignAcc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1CA5E6-D66B-4776-8CC0-326AFAE95BA9}" type="pres">
      <dgm:prSet presAssocID="{A817648D-D919-4BC7-A387-1ED1F13AED6E}" presName="sp" presStyleCnt="0"/>
      <dgm:spPr/>
    </dgm:pt>
    <dgm:pt modelId="{C84329BE-292A-4943-9B04-2C29B8CA7A57}" type="pres">
      <dgm:prSet presAssocID="{139B10DD-FF10-410A-96B4-BFC1C86F8C9A}" presName="composite" presStyleCnt="0"/>
      <dgm:spPr/>
    </dgm:pt>
    <dgm:pt modelId="{F500BC44-179D-4794-90E3-5B1F9CC7DA4F}" type="pres">
      <dgm:prSet presAssocID="{139B10DD-FF10-410A-96B4-BFC1C86F8C9A}" presName="parentText" presStyleLbl="alignNode1" presStyleIdx="3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D278CF-EB2C-4C58-AE07-33C28BF82352}" type="pres">
      <dgm:prSet presAssocID="{139B10DD-FF10-410A-96B4-BFC1C86F8C9A}" presName="descendantText" presStyleLbl="alignAcc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C85638-42FB-40F9-8CBD-193EDAA547D8}" type="pres">
      <dgm:prSet presAssocID="{EA69E725-5799-49BD-ABC0-25529C1BBE93}" presName="sp" presStyleCnt="0"/>
      <dgm:spPr/>
    </dgm:pt>
    <dgm:pt modelId="{6FB9460A-B16A-4145-8205-3926D7E00892}" type="pres">
      <dgm:prSet presAssocID="{112C0578-3433-4933-93CC-CE82002408C0}" presName="composite" presStyleCnt="0"/>
      <dgm:spPr/>
    </dgm:pt>
    <dgm:pt modelId="{7BA87E95-BE0F-42D6-9881-FF4C3F2BFB01}" type="pres">
      <dgm:prSet presAssocID="{112C0578-3433-4933-93CC-CE82002408C0}" presName="parentText" presStyleLbl="alignNode1" presStyleIdx="4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E7FFD6-3CB4-4DE9-B7B8-C8AFF946F399}" type="pres">
      <dgm:prSet presAssocID="{112C0578-3433-4933-93CC-CE82002408C0}" presName="descendantText" presStyleLbl="alignAcc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852FA6-FDD4-4C18-B8E4-D1CB552DEF90}" type="pres">
      <dgm:prSet presAssocID="{5D0219E4-A014-48E5-BD31-04A4AF24DFE7}" presName="sp" presStyleCnt="0"/>
      <dgm:spPr/>
    </dgm:pt>
    <dgm:pt modelId="{2F45F29E-4600-46EA-9675-A3903D8E58BA}" type="pres">
      <dgm:prSet presAssocID="{3B7E8E35-FA42-4763-ABF7-0FE5661FEFC2}" presName="composite" presStyleCnt="0"/>
      <dgm:spPr/>
    </dgm:pt>
    <dgm:pt modelId="{C621DD00-B916-4EF6-9001-2D75F4AE418F}" type="pres">
      <dgm:prSet presAssocID="{3B7E8E35-FA42-4763-ABF7-0FE5661FEFC2}" presName="parentText" presStyleLbl="alignNode1" presStyleIdx="5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5D151B-2ECE-4E8B-96A7-3CB942D490B1}" type="pres">
      <dgm:prSet presAssocID="{3B7E8E35-FA42-4763-ABF7-0FE5661FEFC2}" presName="descendantText" presStyleLbl="alignAcc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E1EFB4-C4CD-4ED5-B578-02BA765E9561}" type="pres">
      <dgm:prSet presAssocID="{76F21EE2-2EA0-4836-819B-190EF61320E0}" presName="sp" presStyleCnt="0"/>
      <dgm:spPr/>
    </dgm:pt>
    <dgm:pt modelId="{4E2FB0D9-EE77-4299-AF30-9701C2D77820}" type="pres">
      <dgm:prSet presAssocID="{AB0A2588-A343-49CC-B0A8-380C6D774E89}" presName="composite" presStyleCnt="0"/>
      <dgm:spPr/>
    </dgm:pt>
    <dgm:pt modelId="{185A1C3C-BBDC-4522-98DB-D392F1D9D56C}" type="pres">
      <dgm:prSet presAssocID="{AB0A2588-A343-49CC-B0A8-380C6D774E89}" presName="parentText" presStyleLbl="alignNode1" presStyleIdx="6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892AC2-9A19-4E77-AA45-A1D8F571E43F}" type="pres">
      <dgm:prSet presAssocID="{AB0A2588-A343-49CC-B0A8-380C6D774E89}" presName="descendantText" presStyleLbl="alignAcc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D8E7F6-D8B6-4675-8259-37678B7CA3E2}" type="pres">
      <dgm:prSet presAssocID="{68A701DC-B083-426E-BF7E-47DE3E9AB87A}" presName="sp" presStyleCnt="0"/>
      <dgm:spPr/>
    </dgm:pt>
    <dgm:pt modelId="{2BA1A4E8-B83F-41DD-9A42-5E42BF206297}" type="pres">
      <dgm:prSet presAssocID="{33013496-061D-4594-B7A0-111936830C75}" presName="composite" presStyleCnt="0"/>
      <dgm:spPr/>
    </dgm:pt>
    <dgm:pt modelId="{31E052B9-E9E9-4212-B546-B1208F7CA6E7}" type="pres">
      <dgm:prSet presAssocID="{33013496-061D-4594-B7A0-111936830C75}" presName="parentText" presStyleLbl="alignNode1" presStyleIdx="7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696423-1FEF-4619-BD21-50B96E395259}" type="pres">
      <dgm:prSet presAssocID="{33013496-061D-4594-B7A0-111936830C75}" presName="descendantText" presStyleLbl="alignAcc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FDC6B1C-03DB-4537-8B9D-73B2F260D58B}" srcId="{C1F8265B-BD48-4B10-B064-F2D3123FAFF6}" destId="{3B7E8E35-FA42-4763-ABF7-0FE5661FEFC2}" srcOrd="5" destOrd="0" parTransId="{A12E20CF-2585-4FE4-A378-9FDBB7059CEF}" sibTransId="{76F21EE2-2EA0-4836-819B-190EF61320E0}"/>
    <dgm:cxn modelId="{69A3EDDE-377F-4E51-B622-A33954E1EAE2}" type="presOf" srcId="{3B7E8E35-FA42-4763-ABF7-0FE5661FEFC2}" destId="{C621DD00-B916-4EF6-9001-2D75F4AE418F}" srcOrd="0" destOrd="0" presId="urn:microsoft.com/office/officeart/2005/8/layout/chevron2"/>
    <dgm:cxn modelId="{780D8148-2F45-468C-8E08-C074FFDB5996}" srcId="{C1F8265B-BD48-4B10-B064-F2D3123FAFF6}" destId="{112C0578-3433-4933-93CC-CE82002408C0}" srcOrd="4" destOrd="0" parTransId="{3BEB741C-8477-4562-9FBF-C29EE383B09A}" sibTransId="{5D0219E4-A014-48E5-BD31-04A4AF24DFE7}"/>
    <dgm:cxn modelId="{C36711E4-3E9F-4848-A36A-F6E51AF78290}" type="presOf" srcId="{5D8270D6-768B-4DB1-8CB2-DEF54F8170CF}" destId="{1FB3BB07-22E7-43C7-A056-492F5DF9A2BC}" srcOrd="0" destOrd="0" presId="urn:microsoft.com/office/officeart/2005/8/layout/chevron2"/>
    <dgm:cxn modelId="{65141A1B-5E20-481B-ADCD-82228E6CC085}" srcId="{C1F8265B-BD48-4B10-B064-F2D3123FAFF6}" destId="{AD5269EA-3F34-43B3-B3D8-CBC6FF93926F}" srcOrd="0" destOrd="0" parTransId="{40A1B6AB-6775-4CC4-9E99-A084BE39D876}" sibTransId="{9AF3FD22-98BD-41F7-86D4-8093E239F245}"/>
    <dgm:cxn modelId="{14D5DCBD-B5C8-4178-B2B8-761D2D32FE63}" type="presOf" srcId="{AD5269EA-3F34-43B3-B3D8-CBC6FF93926F}" destId="{16C5C681-E32F-4F79-8404-44647F9008C7}" srcOrd="0" destOrd="0" presId="urn:microsoft.com/office/officeart/2005/8/layout/chevron2"/>
    <dgm:cxn modelId="{55F35FED-FC23-469C-B3F0-3D37B72F5765}" srcId="{3B7E8E35-FA42-4763-ABF7-0FE5661FEFC2}" destId="{9A77BC68-5086-41EC-AECA-364583CD9ECC}" srcOrd="0" destOrd="0" parTransId="{145D76F0-0671-4534-A3E3-640806156E81}" sibTransId="{0FF969D7-F835-47FA-9B0D-2D0AD30ED4B3}"/>
    <dgm:cxn modelId="{D5709568-49AA-4642-956D-7499A3F258FA}" srcId="{AB0A2588-A343-49CC-B0A8-380C6D774E89}" destId="{9F3464D5-D1FA-498A-B31D-98D9405A15D6}" srcOrd="0" destOrd="0" parTransId="{DC99E9A1-A797-49CE-A3BD-5BCA10D656CE}" sibTransId="{1B6E68CE-62AB-4C3E-BF7F-831EFBC31D1F}"/>
    <dgm:cxn modelId="{C06DFAEE-F54C-45A2-B199-B2B7CCAA6EB1}" type="presOf" srcId="{C1F8265B-BD48-4B10-B064-F2D3123FAFF6}" destId="{AFA77ECE-20C1-4169-9EFF-7F92CA16FEE9}" srcOrd="0" destOrd="0" presId="urn:microsoft.com/office/officeart/2005/8/layout/chevron2"/>
    <dgm:cxn modelId="{3DDDE8B8-D5C0-4F3A-983F-0134CB2279F3}" srcId="{AD5269EA-3F34-43B3-B3D8-CBC6FF93926F}" destId="{37CA678E-B85E-41A6-83EF-4958814821B5}" srcOrd="0" destOrd="0" parTransId="{8A0749AB-AAF2-4D2C-A727-CE794B34D254}" sibTransId="{C9003558-FF05-4020-90DE-67E1456CEEAC}"/>
    <dgm:cxn modelId="{E3A5F1C7-A2DE-4B76-A74A-6847727DBA89}" type="presOf" srcId="{33013496-061D-4594-B7A0-111936830C75}" destId="{31E052B9-E9E9-4212-B546-B1208F7CA6E7}" srcOrd="0" destOrd="0" presId="urn:microsoft.com/office/officeart/2005/8/layout/chevron2"/>
    <dgm:cxn modelId="{73DCEA05-18E0-4C7E-8EFB-6F8190ACC920}" srcId="{785461A5-FB96-4BBB-8758-3B011EF2BF75}" destId="{5EFFD981-B23B-45D8-9977-8C10C5E49392}" srcOrd="0" destOrd="0" parTransId="{5E6824E0-4F7A-4ACF-BAC1-191539AC4F0D}" sibTransId="{29EEA852-8EBC-4FCB-878E-8419699EB17E}"/>
    <dgm:cxn modelId="{0A942E36-D296-4D1E-9F14-A95B68B288A7}" type="presOf" srcId="{9A77BC68-5086-41EC-AECA-364583CD9ECC}" destId="{8D5D151B-2ECE-4E8B-96A7-3CB942D490B1}" srcOrd="0" destOrd="0" presId="urn:microsoft.com/office/officeart/2005/8/layout/chevron2"/>
    <dgm:cxn modelId="{516EC3F7-ECB2-4384-B856-CA7DFDAB1B27}" type="presOf" srcId="{6A018832-4BB3-418B-AD99-9F1396A94B45}" destId="{573F9137-B16B-4DAB-8B11-EE1D3A66CD23}" srcOrd="0" destOrd="0" presId="urn:microsoft.com/office/officeart/2005/8/layout/chevron2"/>
    <dgm:cxn modelId="{CE117415-2034-40A3-B0FD-08FA9DD34837}" type="presOf" srcId="{9F3464D5-D1FA-498A-B31D-98D9405A15D6}" destId="{67892AC2-9A19-4E77-AA45-A1D8F571E43F}" srcOrd="0" destOrd="0" presId="urn:microsoft.com/office/officeart/2005/8/layout/chevron2"/>
    <dgm:cxn modelId="{07E80965-BAB7-4A08-81E8-E61EF7749239}" type="presOf" srcId="{5EFFD981-B23B-45D8-9977-8C10C5E49392}" destId="{1D24D8F4-D441-40BA-BC59-B4C5F924C7B9}" srcOrd="0" destOrd="0" presId="urn:microsoft.com/office/officeart/2005/8/layout/chevron2"/>
    <dgm:cxn modelId="{4297AEFD-7374-4B80-AE18-9E378CD379BA}" srcId="{C1F8265B-BD48-4B10-B064-F2D3123FAFF6}" destId="{33013496-061D-4594-B7A0-111936830C75}" srcOrd="7" destOrd="0" parTransId="{C61AE17A-B9B7-4431-8B6B-BEBCEBA830DE}" sibTransId="{75E063BC-280A-4AFF-B60E-FD98FD74E24B}"/>
    <dgm:cxn modelId="{1BBEB2A7-930F-4FA3-80B5-BD02CB56E4C8}" type="presOf" srcId="{139B10DD-FF10-410A-96B4-BFC1C86F8C9A}" destId="{F500BC44-179D-4794-90E3-5B1F9CC7DA4F}" srcOrd="0" destOrd="0" presId="urn:microsoft.com/office/officeart/2005/8/layout/chevron2"/>
    <dgm:cxn modelId="{15812E2C-7E2C-4E39-AE2D-B957014F5C1D}" type="presOf" srcId="{B6362841-3147-4F5A-9F20-5C7E4CD69562}" destId="{29E7FFD6-3CB4-4DE9-B7B8-C8AFF946F399}" srcOrd="0" destOrd="0" presId="urn:microsoft.com/office/officeart/2005/8/layout/chevron2"/>
    <dgm:cxn modelId="{5B6A32A7-4656-4892-A963-B85F5E3C44B9}" srcId="{C1F8265B-BD48-4B10-B064-F2D3123FAFF6}" destId="{785461A5-FB96-4BBB-8758-3B011EF2BF75}" srcOrd="2" destOrd="0" parTransId="{EEAF1C30-49C3-400C-B2E2-E77E11608746}" sibTransId="{A817648D-D919-4BC7-A387-1ED1F13AED6E}"/>
    <dgm:cxn modelId="{71DE1F29-EB69-4315-92E1-291563F5970B}" srcId="{33013496-061D-4594-B7A0-111936830C75}" destId="{DB578681-80B7-4523-A999-930307E612DD}" srcOrd="0" destOrd="0" parTransId="{BDFE7771-FCA3-4D90-BB61-C22A03D2A677}" sibTransId="{DF3CEAC2-5131-4F0C-99DC-3F651C98D7CA}"/>
    <dgm:cxn modelId="{0FFB8DFC-7919-49D0-92B3-52F76F7973E2}" srcId="{5D8270D6-768B-4DB1-8CB2-DEF54F8170CF}" destId="{6A018832-4BB3-418B-AD99-9F1396A94B45}" srcOrd="0" destOrd="0" parTransId="{ABC6AC05-4BB3-4AB0-85E7-1844700DC0BD}" sibTransId="{145F7EED-0B04-480A-B946-33A5F8A3A94E}"/>
    <dgm:cxn modelId="{33802E2A-11C9-4452-8DDA-388F0C868912}" type="presOf" srcId="{6F2A9949-6AE0-4B3F-AF63-C259DD1AA5C1}" destId="{19D278CF-EB2C-4C58-AE07-33C28BF82352}" srcOrd="0" destOrd="0" presId="urn:microsoft.com/office/officeart/2005/8/layout/chevron2"/>
    <dgm:cxn modelId="{B5756BAF-BB84-408D-AEC9-A0A3C825E97E}" srcId="{C1F8265B-BD48-4B10-B064-F2D3123FAFF6}" destId="{AB0A2588-A343-49CC-B0A8-380C6D774E89}" srcOrd="6" destOrd="0" parTransId="{E973A5E9-8D04-4205-AA6A-B124072BF3A2}" sibTransId="{68A701DC-B083-426E-BF7E-47DE3E9AB87A}"/>
    <dgm:cxn modelId="{29AC8858-7712-4026-A340-831D45EBCC52}" type="presOf" srcId="{785461A5-FB96-4BBB-8758-3B011EF2BF75}" destId="{D801C327-6506-4078-B209-87D222C8B398}" srcOrd="0" destOrd="0" presId="urn:microsoft.com/office/officeart/2005/8/layout/chevron2"/>
    <dgm:cxn modelId="{C9927545-E0A6-4020-B3D4-DD085EC371CD}" srcId="{C1F8265B-BD48-4B10-B064-F2D3123FAFF6}" destId="{139B10DD-FF10-410A-96B4-BFC1C86F8C9A}" srcOrd="3" destOrd="0" parTransId="{E1719268-E77D-4C63-AFA3-3F536BE8919C}" sibTransId="{EA69E725-5799-49BD-ABC0-25529C1BBE93}"/>
    <dgm:cxn modelId="{D2554363-FFC7-409B-833F-AE30B2574DAE}" type="presOf" srcId="{AB0A2588-A343-49CC-B0A8-380C6D774E89}" destId="{185A1C3C-BBDC-4522-98DB-D392F1D9D56C}" srcOrd="0" destOrd="0" presId="urn:microsoft.com/office/officeart/2005/8/layout/chevron2"/>
    <dgm:cxn modelId="{49BB0D9F-8AAF-4223-BA04-FBC8EE1A0CDF}" srcId="{C1F8265B-BD48-4B10-B064-F2D3123FAFF6}" destId="{5D8270D6-768B-4DB1-8CB2-DEF54F8170CF}" srcOrd="1" destOrd="0" parTransId="{A8624745-D109-45EB-A205-D9D98282D59A}" sibTransId="{EE45985F-4E15-47C6-BF50-140E83888498}"/>
    <dgm:cxn modelId="{626ED878-67FB-4CEF-9A55-B6F59FF76309}" type="presOf" srcId="{112C0578-3433-4933-93CC-CE82002408C0}" destId="{7BA87E95-BE0F-42D6-9881-FF4C3F2BFB01}" srcOrd="0" destOrd="0" presId="urn:microsoft.com/office/officeart/2005/8/layout/chevron2"/>
    <dgm:cxn modelId="{835DCEC2-2D24-4761-8480-C7F701377515}" srcId="{139B10DD-FF10-410A-96B4-BFC1C86F8C9A}" destId="{6F2A9949-6AE0-4B3F-AF63-C259DD1AA5C1}" srcOrd="0" destOrd="0" parTransId="{43AD35F1-AD7C-4975-B4F4-3BFD78B75481}" sibTransId="{595B0D00-0128-49D7-B47A-32C67F4F4A1C}"/>
    <dgm:cxn modelId="{D4367975-576A-47F2-8CD7-5C5A951A1E1F}" srcId="{112C0578-3433-4933-93CC-CE82002408C0}" destId="{B6362841-3147-4F5A-9F20-5C7E4CD69562}" srcOrd="0" destOrd="0" parTransId="{4A19975F-49CA-4CC9-8345-530C9C5EE7FA}" sibTransId="{28C226D1-2E31-40C0-AAD1-515C77A34DC0}"/>
    <dgm:cxn modelId="{B5AC4FE5-68A8-4540-B0CF-84446577E791}" type="presOf" srcId="{37CA678E-B85E-41A6-83EF-4958814821B5}" destId="{E99F08E6-4369-4CE3-AFEC-F91564E1F412}" srcOrd="0" destOrd="0" presId="urn:microsoft.com/office/officeart/2005/8/layout/chevron2"/>
    <dgm:cxn modelId="{D898C511-AB1D-49E8-A71E-088E23CCA4A9}" type="presOf" srcId="{DB578681-80B7-4523-A999-930307E612DD}" destId="{42696423-1FEF-4619-BD21-50B96E395259}" srcOrd="0" destOrd="0" presId="urn:microsoft.com/office/officeart/2005/8/layout/chevron2"/>
    <dgm:cxn modelId="{0243FE89-3CC1-4F7D-8E2E-4F781B78600C}" type="presParOf" srcId="{AFA77ECE-20C1-4169-9EFF-7F92CA16FEE9}" destId="{90851CF4-8144-4250-8CF3-C266D087511F}" srcOrd="0" destOrd="0" presId="urn:microsoft.com/office/officeart/2005/8/layout/chevron2"/>
    <dgm:cxn modelId="{BB9872E5-9415-4350-9FC1-6DEDC60E7ADE}" type="presParOf" srcId="{90851CF4-8144-4250-8CF3-C266D087511F}" destId="{16C5C681-E32F-4F79-8404-44647F9008C7}" srcOrd="0" destOrd="0" presId="urn:microsoft.com/office/officeart/2005/8/layout/chevron2"/>
    <dgm:cxn modelId="{FDCF4A91-91C9-463E-ADF0-9D5BA677593B}" type="presParOf" srcId="{90851CF4-8144-4250-8CF3-C266D087511F}" destId="{E99F08E6-4369-4CE3-AFEC-F91564E1F412}" srcOrd="1" destOrd="0" presId="urn:microsoft.com/office/officeart/2005/8/layout/chevron2"/>
    <dgm:cxn modelId="{6FBCEE8E-5856-4157-9B1E-9EA2AC5980B2}" type="presParOf" srcId="{AFA77ECE-20C1-4169-9EFF-7F92CA16FEE9}" destId="{C516433B-90D3-498B-91CD-5E6B8715FE24}" srcOrd="1" destOrd="0" presId="urn:microsoft.com/office/officeart/2005/8/layout/chevron2"/>
    <dgm:cxn modelId="{C766E023-9B31-4341-8BC9-D28E46FDAED3}" type="presParOf" srcId="{AFA77ECE-20C1-4169-9EFF-7F92CA16FEE9}" destId="{4F29848E-DA0E-4B09-AAFA-7019A6AC9EB1}" srcOrd="2" destOrd="0" presId="urn:microsoft.com/office/officeart/2005/8/layout/chevron2"/>
    <dgm:cxn modelId="{79AE979F-DA0C-474C-BD64-DE70E19134CF}" type="presParOf" srcId="{4F29848E-DA0E-4B09-AAFA-7019A6AC9EB1}" destId="{1FB3BB07-22E7-43C7-A056-492F5DF9A2BC}" srcOrd="0" destOrd="0" presId="urn:microsoft.com/office/officeart/2005/8/layout/chevron2"/>
    <dgm:cxn modelId="{42634282-38BD-4689-93E9-94BA6A37AE0F}" type="presParOf" srcId="{4F29848E-DA0E-4B09-AAFA-7019A6AC9EB1}" destId="{573F9137-B16B-4DAB-8B11-EE1D3A66CD23}" srcOrd="1" destOrd="0" presId="urn:microsoft.com/office/officeart/2005/8/layout/chevron2"/>
    <dgm:cxn modelId="{6B197BA9-F899-4EFE-8B65-B18355617C5C}" type="presParOf" srcId="{AFA77ECE-20C1-4169-9EFF-7F92CA16FEE9}" destId="{93F8BE98-8EC2-4C2B-8ACC-99A1C77750EB}" srcOrd="3" destOrd="0" presId="urn:microsoft.com/office/officeart/2005/8/layout/chevron2"/>
    <dgm:cxn modelId="{9969BA26-6DC5-40AC-8087-624FF172D668}" type="presParOf" srcId="{AFA77ECE-20C1-4169-9EFF-7F92CA16FEE9}" destId="{635228B9-E912-4D57-99F9-389923D11574}" srcOrd="4" destOrd="0" presId="urn:microsoft.com/office/officeart/2005/8/layout/chevron2"/>
    <dgm:cxn modelId="{9442CA59-92FC-43C5-B810-01F72C6CDFD3}" type="presParOf" srcId="{635228B9-E912-4D57-99F9-389923D11574}" destId="{D801C327-6506-4078-B209-87D222C8B398}" srcOrd="0" destOrd="0" presId="urn:microsoft.com/office/officeart/2005/8/layout/chevron2"/>
    <dgm:cxn modelId="{F48F0F52-D801-4590-9C6C-AB4A747AB14E}" type="presParOf" srcId="{635228B9-E912-4D57-99F9-389923D11574}" destId="{1D24D8F4-D441-40BA-BC59-B4C5F924C7B9}" srcOrd="1" destOrd="0" presId="urn:microsoft.com/office/officeart/2005/8/layout/chevron2"/>
    <dgm:cxn modelId="{3C9ECD11-DF76-4A9F-84C9-38E9A22EB27F}" type="presParOf" srcId="{AFA77ECE-20C1-4169-9EFF-7F92CA16FEE9}" destId="{9A1CA5E6-D66B-4776-8CC0-326AFAE95BA9}" srcOrd="5" destOrd="0" presId="urn:microsoft.com/office/officeart/2005/8/layout/chevron2"/>
    <dgm:cxn modelId="{EB6C8774-474D-4A9D-83D8-B949108C28C3}" type="presParOf" srcId="{AFA77ECE-20C1-4169-9EFF-7F92CA16FEE9}" destId="{C84329BE-292A-4943-9B04-2C29B8CA7A57}" srcOrd="6" destOrd="0" presId="urn:microsoft.com/office/officeart/2005/8/layout/chevron2"/>
    <dgm:cxn modelId="{3CF23A76-5F2A-444A-95C5-2BF0B12FA4FF}" type="presParOf" srcId="{C84329BE-292A-4943-9B04-2C29B8CA7A57}" destId="{F500BC44-179D-4794-90E3-5B1F9CC7DA4F}" srcOrd="0" destOrd="0" presId="urn:microsoft.com/office/officeart/2005/8/layout/chevron2"/>
    <dgm:cxn modelId="{EA692C92-964B-4043-970D-4CAADEC8D714}" type="presParOf" srcId="{C84329BE-292A-4943-9B04-2C29B8CA7A57}" destId="{19D278CF-EB2C-4C58-AE07-33C28BF82352}" srcOrd="1" destOrd="0" presId="urn:microsoft.com/office/officeart/2005/8/layout/chevron2"/>
    <dgm:cxn modelId="{38DF8841-ACF1-40C9-B378-90A351609578}" type="presParOf" srcId="{AFA77ECE-20C1-4169-9EFF-7F92CA16FEE9}" destId="{28C85638-42FB-40F9-8CBD-193EDAA547D8}" srcOrd="7" destOrd="0" presId="urn:microsoft.com/office/officeart/2005/8/layout/chevron2"/>
    <dgm:cxn modelId="{0FD673AE-1A7E-4967-9CEF-1C4C11B535C5}" type="presParOf" srcId="{AFA77ECE-20C1-4169-9EFF-7F92CA16FEE9}" destId="{6FB9460A-B16A-4145-8205-3926D7E00892}" srcOrd="8" destOrd="0" presId="urn:microsoft.com/office/officeart/2005/8/layout/chevron2"/>
    <dgm:cxn modelId="{16536344-E623-428E-9262-A112B2558F4E}" type="presParOf" srcId="{6FB9460A-B16A-4145-8205-3926D7E00892}" destId="{7BA87E95-BE0F-42D6-9881-FF4C3F2BFB01}" srcOrd="0" destOrd="0" presId="urn:microsoft.com/office/officeart/2005/8/layout/chevron2"/>
    <dgm:cxn modelId="{F2A6D922-6617-4007-86EE-B05E163EF69F}" type="presParOf" srcId="{6FB9460A-B16A-4145-8205-3926D7E00892}" destId="{29E7FFD6-3CB4-4DE9-B7B8-C8AFF946F399}" srcOrd="1" destOrd="0" presId="urn:microsoft.com/office/officeart/2005/8/layout/chevron2"/>
    <dgm:cxn modelId="{235C6C19-C35A-4BC8-B044-7FCE8CBC90FF}" type="presParOf" srcId="{AFA77ECE-20C1-4169-9EFF-7F92CA16FEE9}" destId="{25852FA6-FDD4-4C18-B8E4-D1CB552DEF90}" srcOrd="9" destOrd="0" presId="urn:microsoft.com/office/officeart/2005/8/layout/chevron2"/>
    <dgm:cxn modelId="{5B256254-2135-4AF6-893F-A87A0DA03ABC}" type="presParOf" srcId="{AFA77ECE-20C1-4169-9EFF-7F92CA16FEE9}" destId="{2F45F29E-4600-46EA-9675-A3903D8E58BA}" srcOrd="10" destOrd="0" presId="urn:microsoft.com/office/officeart/2005/8/layout/chevron2"/>
    <dgm:cxn modelId="{1C587FF4-D4F4-468B-AC52-CF57B9615433}" type="presParOf" srcId="{2F45F29E-4600-46EA-9675-A3903D8E58BA}" destId="{C621DD00-B916-4EF6-9001-2D75F4AE418F}" srcOrd="0" destOrd="0" presId="urn:microsoft.com/office/officeart/2005/8/layout/chevron2"/>
    <dgm:cxn modelId="{653897C9-800C-4645-8197-B13A2783E32A}" type="presParOf" srcId="{2F45F29E-4600-46EA-9675-A3903D8E58BA}" destId="{8D5D151B-2ECE-4E8B-96A7-3CB942D490B1}" srcOrd="1" destOrd="0" presId="urn:microsoft.com/office/officeart/2005/8/layout/chevron2"/>
    <dgm:cxn modelId="{F641F0B6-60D9-4F46-8991-5B4506B75386}" type="presParOf" srcId="{AFA77ECE-20C1-4169-9EFF-7F92CA16FEE9}" destId="{FBE1EFB4-C4CD-4ED5-B578-02BA765E9561}" srcOrd="11" destOrd="0" presId="urn:microsoft.com/office/officeart/2005/8/layout/chevron2"/>
    <dgm:cxn modelId="{B65E54A5-122C-46B1-9DBC-E1183261E0DB}" type="presParOf" srcId="{AFA77ECE-20C1-4169-9EFF-7F92CA16FEE9}" destId="{4E2FB0D9-EE77-4299-AF30-9701C2D77820}" srcOrd="12" destOrd="0" presId="urn:microsoft.com/office/officeart/2005/8/layout/chevron2"/>
    <dgm:cxn modelId="{7C5F3D1A-53CE-4038-BED6-E159481AE67E}" type="presParOf" srcId="{4E2FB0D9-EE77-4299-AF30-9701C2D77820}" destId="{185A1C3C-BBDC-4522-98DB-D392F1D9D56C}" srcOrd="0" destOrd="0" presId="urn:microsoft.com/office/officeart/2005/8/layout/chevron2"/>
    <dgm:cxn modelId="{C51A4AEB-C90D-4F62-BF0E-F831F331525B}" type="presParOf" srcId="{4E2FB0D9-EE77-4299-AF30-9701C2D77820}" destId="{67892AC2-9A19-4E77-AA45-A1D8F571E43F}" srcOrd="1" destOrd="0" presId="urn:microsoft.com/office/officeart/2005/8/layout/chevron2"/>
    <dgm:cxn modelId="{1EB5869A-6045-40CD-96F2-40EA00A61768}" type="presParOf" srcId="{AFA77ECE-20C1-4169-9EFF-7F92CA16FEE9}" destId="{7CD8E7F6-D8B6-4675-8259-37678B7CA3E2}" srcOrd="13" destOrd="0" presId="urn:microsoft.com/office/officeart/2005/8/layout/chevron2"/>
    <dgm:cxn modelId="{5DFE01CC-6164-41C9-90DD-EEB9874EE83E}" type="presParOf" srcId="{AFA77ECE-20C1-4169-9EFF-7F92CA16FEE9}" destId="{2BA1A4E8-B83F-41DD-9A42-5E42BF206297}" srcOrd="14" destOrd="0" presId="urn:microsoft.com/office/officeart/2005/8/layout/chevron2"/>
    <dgm:cxn modelId="{549C5AAA-ED72-4ACD-8E13-6CCD25D2900A}" type="presParOf" srcId="{2BA1A4E8-B83F-41DD-9A42-5E42BF206297}" destId="{31E052B9-E9E9-4212-B546-B1208F7CA6E7}" srcOrd="0" destOrd="0" presId="urn:microsoft.com/office/officeart/2005/8/layout/chevron2"/>
    <dgm:cxn modelId="{76903DAD-21B1-4CD2-A268-048CA91A423D}" type="presParOf" srcId="{2BA1A4E8-B83F-41DD-9A42-5E42BF206297}" destId="{42696423-1FEF-4619-BD21-50B96E39525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7B777D9-58BB-4EF2-A40C-61499C239333}">
      <dsp:nvSpPr>
        <dsp:cNvPr id="0" name=""/>
        <dsp:cNvSpPr/>
      </dsp:nvSpPr>
      <dsp:spPr>
        <a:xfrm>
          <a:off x="899245" y="919"/>
          <a:ext cx="7132328" cy="111581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smtClean="0"/>
            <a:t>Совещание региональных координаторов (2.04.2019г.)</a:t>
          </a:r>
          <a:endParaRPr lang="ru-RU" sz="1900" kern="1200"/>
        </a:p>
      </dsp:txBody>
      <dsp:txXfrm>
        <a:off x="899245" y="919"/>
        <a:ext cx="7132328" cy="1115811"/>
      </dsp:txXfrm>
    </dsp:sp>
    <dsp:sp modelId="{3F220A58-913A-4B0B-8DB6-979418E5944E}">
      <dsp:nvSpPr>
        <dsp:cNvPr id="0" name=""/>
        <dsp:cNvSpPr/>
      </dsp:nvSpPr>
      <dsp:spPr>
        <a:xfrm>
          <a:off x="899245" y="1172817"/>
          <a:ext cx="7188754" cy="105566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Практическое занятие по проведению компьютерного тестирования.</a:t>
          </a:r>
          <a:endParaRPr lang="ru-RU" sz="1800" kern="1200" dirty="0"/>
        </a:p>
      </dsp:txBody>
      <dsp:txXfrm>
        <a:off x="899245" y="1172817"/>
        <a:ext cx="7188754" cy="1055664"/>
      </dsp:txXfrm>
    </dsp:sp>
    <dsp:sp modelId="{6919D4C5-E0F0-4CF4-B21E-32F7F64F6515}">
      <dsp:nvSpPr>
        <dsp:cNvPr id="0" name=""/>
        <dsp:cNvSpPr/>
      </dsp:nvSpPr>
      <dsp:spPr>
        <a:xfrm>
          <a:off x="899245" y="2284569"/>
          <a:ext cx="7136664" cy="101783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Вебинары для ОО ( для школьных координаторов, для проводящих тестирование и учителей).</a:t>
          </a:r>
          <a:endParaRPr lang="ru-RU" sz="1700" kern="1200" dirty="0"/>
        </a:p>
      </dsp:txBody>
      <dsp:txXfrm>
        <a:off x="899245" y="2284569"/>
        <a:ext cx="7136664" cy="1017839"/>
      </dsp:txXfrm>
    </dsp:sp>
    <dsp:sp modelId="{FB68E342-0C12-4C65-A88B-5110491682A8}">
      <dsp:nvSpPr>
        <dsp:cNvPr id="0" name=""/>
        <dsp:cNvSpPr/>
      </dsp:nvSpPr>
      <dsp:spPr>
        <a:xfrm>
          <a:off x="899245" y="3358495"/>
          <a:ext cx="7136664" cy="87136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Подготовка к проведению тестирования в ОО региона.</a:t>
          </a:r>
          <a:endParaRPr lang="ru-RU" sz="1700" kern="1200" dirty="0"/>
        </a:p>
      </dsp:txBody>
      <dsp:txXfrm>
        <a:off x="899245" y="3358495"/>
        <a:ext cx="7136664" cy="87136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93EDA2D-FB53-40DE-9C5B-E54E1C38E2BF}">
      <dsp:nvSpPr>
        <dsp:cNvPr id="0" name=""/>
        <dsp:cNvSpPr/>
      </dsp:nvSpPr>
      <dsp:spPr>
        <a:xfrm>
          <a:off x="0" y="0"/>
          <a:ext cx="8229600" cy="1576933"/>
        </a:xfrm>
        <a:prstGeom prst="roundRect">
          <a:avLst>
            <a:gd name="adj" fmla="val 10000"/>
          </a:avLst>
        </a:prstGeom>
        <a:solidFill>
          <a:schemeClr val="accent1">
            <a:lumMod val="75000"/>
            <a:alpha val="52000"/>
          </a:schemeClr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tx1"/>
              </a:solidFill>
            </a:rPr>
            <a:t>Зелёная папка</a:t>
          </a:r>
          <a:endParaRPr lang="ru-RU" sz="3200" b="1" kern="1200" dirty="0">
            <a:solidFill>
              <a:schemeClr val="tx1"/>
            </a:solidFill>
          </a:endParaRPr>
        </a:p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>
              <a:solidFill>
                <a:schemeClr val="tx1"/>
              </a:solidFill>
            </a:rPr>
            <a:t>с материалами для проведения тестирования</a:t>
          </a:r>
          <a:r>
            <a:rPr lang="ru-RU" sz="3200" kern="1200" dirty="0"/>
            <a:t> </a:t>
          </a:r>
        </a:p>
      </dsp:txBody>
      <dsp:txXfrm>
        <a:off x="1803613" y="0"/>
        <a:ext cx="6425986" cy="1576933"/>
      </dsp:txXfrm>
    </dsp:sp>
    <dsp:sp modelId="{3283D993-22E6-459A-9F4F-C2862120DE2F}">
      <dsp:nvSpPr>
        <dsp:cNvPr id="0" name=""/>
        <dsp:cNvSpPr/>
      </dsp:nvSpPr>
      <dsp:spPr>
        <a:xfrm>
          <a:off x="157693" y="157693"/>
          <a:ext cx="1645920" cy="126154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15034A-469F-4DA5-B480-23C7B64D49BE}">
      <dsp:nvSpPr>
        <dsp:cNvPr id="0" name=""/>
        <dsp:cNvSpPr/>
      </dsp:nvSpPr>
      <dsp:spPr>
        <a:xfrm>
          <a:off x="0" y="1735434"/>
          <a:ext cx="8229600" cy="1576933"/>
        </a:xfrm>
        <a:prstGeom prst="roundRect">
          <a:avLst>
            <a:gd name="adj" fmla="val 10000"/>
          </a:avLst>
        </a:prstGeom>
        <a:solidFill>
          <a:schemeClr val="accent1">
            <a:lumMod val="90000"/>
            <a:alpha val="61000"/>
          </a:schemeClr>
        </a:solidFill>
        <a:ln w="25400" cap="flat" cmpd="sng" algn="ctr">
          <a:solidFill>
            <a:schemeClr val="accent6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>
              <a:solidFill>
                <a:schemeClr val="tx1"/>
              </a:solidFill>
            </a:rPr>
            <a:t>ZIP-</a:t>
          </a:r>
          <a:r>
            <a:rPr lang="ru-RU" sz="3200" b="1" kern="1200" dirty="0">
              <a:solidFill>
                <a:schemeClr val="tx1"/>
              </a:solidFill>
            </a:rPr>
            <a:t>пакет</a:t>
          </a:r>
        </a:p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kern="1200" dirty="0">
              <a:solidFill>
                <a:schemeClr val="tx1"/>
              </a:solidFill>
            </a:rPr>
            <a:t>с </a:t>
          </a:r>
          <a:r>
            <a:rPr lang="en-US" sz="2400" b="0" kern="1200" dirty="0">
              <a:solidFill>
                <a:schemeClr val="tx1"/>
              </a:solidFill>
            </a:rPr>
            <a:t>USB-</a:t>
          </a:r>
          <a:r>
            <a:rPr lang="ru-RU" sz="2400" b="0" kern="1200" dirty="0">
              <a:solidFill>
                <a:schemeClr val="tx1"/>
              </a:solidFill>
            </a:rPr>
            <a:t>носителями</a:t>
          </a:r>
        </a:p>
      </dsp:txBody>
      <dsp:txXfrm>
        <a:off x="1803613" y="1735434"/>
        <a:ext cx="6425986" cy="1576933"/>
      </dsp:txXfrm>
    </dsp:sp>
    <dsp:sp modelId="{784C6427-D176-4804-85ED-B180CC8385F7}">
      <dsp:nvSpPr>
        <dsp:cNvPr id="0" name=""/>
        <dsp:cNvSpPr/>
      </dsp:nvSpPr>
      <dsp:spPr>
        <a:xfrm>
          <a:off x="305118" y="2088231"/>
          <a:ext cx="1351069" cy="86972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16200000"/>
          </a:camera>
          <a:lightRig rig="threePt" dir="t"/>
        </a:scene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6C5C681-E32F-4F79-8404-44647F9008C7}">
      <dsp:nvSpPr>
        <dsp:cNvPr id="0" name=""/>
        <dsp:cNvSpPr/>
      </dsp:nvSpPr>
      <dsp:spPr>
        <a:xfrm rot="5400000">
          <a:off x="-99847" y="104582"/>
          <a:ext cx="665650" cy="465955"/>
        </a:xfrm>
        <a:prstGeom prst="chevron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/>
            <a:t>10</a:t>
          </a:r>
          <a:r>
            <a:rPr lang="ru-RU" sz="900" b="1" kern="1200" dirty="0"/>
            <a:t> мин</a:t>
          </a:r>
        </a:p>
      </dsp:txBody>
      <dsp:txXfrm rot="5400000">
        <a:off x="-99847" y="104582"/>
        <a:ext cx="665650" cy="465955"/>
      </dsp:txXfrm>
    </dsp:sp>
    <dsp:sp modelId="{E99F08E6-4369-4CE3-AFEC-F91564E1F412}">
      <dsp:nvSpPr>
        <dsp:cNvPr id="0" name=""/>
        <dsp:cNvSpPr/>
      </dsp:nvSpPr>
      <dsp:spPr>
        <a:xfrm rot="5400000">
          <a:off x="4231476" y="-3760785"/>
          <a:ext cx="432900" cy="796394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i="1" kern="1200" dirty="0"/>
            <a:t>Организационная часть: раздача тетрадей, чтение инструкции и т.д. </a:t>
          </a:r>
          <a:endParaRPr lang="ru-RU" sz="1800" b="1" kern="1200" dirty="0"/>
        </a:p>
      </dsp:txBody>
      <dsp:txXfrm rot="5400000">
        <a:off x="4231476" y="-3760785"/>
        <a:ext cx="432900" cy="7963941"/>
      </dsp:txXfrm>
    </dsp:sp>
    <dsp:sp modelId="{1FB3BB07-22E7-43C7-A056-492F5DF9A2BC}">
      <dsp:nvSpPr>
        <dsp:cNvPr id="0" name=""/>
        <dsp:cNvSpPr/>
      </dsp:nvSpPr>
      <dsp:spPr>
        <a:xfrm rot="5400000">
          <a:off x="-99847" y="665735"/>
          <a:ext cx="665650" cy="465955"/>
        </a:xfrm>
        <a:prstGeom prst="chevron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/>
            <a:t>36</a:t>
          </a:r>
          <a:r>
            <a:rPr lang="ru-RU" sz="900" b="1" kern="1200" dirty="0"/>
            <a:t> мин</a:t>
          </a:r>
        </a:p>
      </dsp:txBody>
      <dsp:txXfrm rot="5400000">
        <a:off x="-99847" y="665735"/>
        <a:ext cx="665650" cy="465955"/>
      </dsp:txXfrm>
    </dsp:sp>
    <dsp:sp modelId="{573F9137-B16B-4DAB-8B11-EE1D3A66CD23}">
      <dsp:nvSpPr>
        <dsp:cNvPr id="0" name=""/>
        <dsp:cNvSpPr/>
      </dsp:nvSpPr>
      <dsp:spPr>
        <a:xfrm rot="5400000">
          <a:off x="4231589" y="-3154612"/>
          <a:ext cx="432673" cy="796394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/>
            <a:t>Выполнение первой части теста.</a:t>
          </a:r>
        </a:p>
      </dsp:txBody>
      <dsp:txXfrm rot="5400000">
        <a:off x="4231589" y="-3154612"/>
        <a:ext cx="432673" cy="7963941"/>
      </dsp:txXfrm>
    </dsp:sp>
    <dsp:sp modelId="{D801C327-6506-4078-B209-87D222C8B398}">
      <dsp:nvSpPr>
        <dsp:cNvPr id="0" name=""/>
        <dsp:cNvSpPr/>
      </dsp:nvSpPr>
      <dsp:spPr>
        <a:xfrm rot="5400000">
          <a:off x="-99847" y="1264205"/>
          <a:ext cx="665650" cy="465955"/>
        </a:xfrm>
        <a:prstGeom prst="chevron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/>
            <a:t>10-20</a:t>
          </a:r>
          <a:r>
            <a:rPr lang="ru-RU" sz="900" b="1" kern="1200" dirty="0"/>
            <a:t> мин</a:t>
          </a:r>
        </a:p>
      </dsp:txBody>
      <dsp:txXfrm rot="5400000">
        <a:off x="-99847" y="1264205"/>
        <a:ext cx="665650" cy="465955"/>
      </dsp:txXfrm>
    </dsp:sp>
    <dsp:sp modelId="{1D24D8F4-D441-40BA-BC59-B4C5F924C7B9}">
      <dsp:nvSpPr>
        <dsp:cNvPr id="0" name=""/>
        <dsp:cNvSpPr/>
      </dsp:nvSpPr>
      <dsp:spPr>
        <a:xfrm rot="5400000">
          <a:off x="4231589" y="-2601276"/>
          <a:ext cx="432673" cy="796394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i="1" kern="1200" dirty="0"/>
            <a:t>Перерыв </a:t>
          </a:r>
          <a:endParaRPr lang="ru-RU" sz="1800" b="1" kern="1200" dirty="0"/>
        </a:p>
      </dsp:txBody>
      <dsp:txXfrm rot="5400000">
        <a:off x="4231589" y="-2601276"/>
        <a:ext cx="432673" cy="7963941"/>
      </dsp:txXfrm>
    </dsp:sp>
    <dsp:sp modelId="{F500BC44-179D-4794-90E3-5B1F9CC7DA4F}">
      <dsp:nvSpPr>
        <dsp:cNvPr id="0" name=""/>
        <dsp:cNvSpPr/>
      </dsp:nvSpPr>
      <dsp:spPr>
        <a:xfrm rot="5400000">
          <a:off x="-99847" y="1844016"/>
          <a:ext cx="665650" cy="465955"/>
        </a:xfrm>
        <a:prstGeom prst="chevron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/>
            <a:t>36 </a:t>
          </a:r>
          <a:r>
            <a:rPr lang="ru-RU" sz="900" b="1" kern="1200" dirty="0"/>
            <a:t>мин</a:t>
          </a:r>
        </a:p>
      </dsp:txBody>
      <dsp:txXfrm rot="5400000">
        <a:off x="-99847" y="1844016"/>
        <a:ext cx="665650" cy="465955"/>
      </dsp:txXfrm>
    </dsp:sp>
    <dsp:sp modelId="{19D278CF-EB2C-4C58-AE07-33C28BF82352}">
      <dsp:nvSpPr>
        <dsp:cNvPr id="0" name=""/>
        <dsp:cNvSpPr/>
      </dsp:nvSpPr>
      <dsp:spPr>
        <a:xfrm rot="5400000">
          <a:off x="4231589" y="-2021465"/>
          <a:ext cx="432673" cy="796394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/>
            <a:t>Выполнение второй части теста.</a:t>
          </a:r>
        </a:p>
      </dsp:txBody>
      <dsp:txXfrm rot="5400000">
        <a:off x="4231589" y="-2021465"/>
        <a:ext cx="432673" cy="7963941"/>
      </dsp:txXfrm>
    </dsp:sp>
    <dsp:sp modelId="{C621DD00-B916-4EF6-9001-2D75F4AE418F}">
      <dsp:nvSpPr>
        <dsp:cNvPr id="0" name=""/>
        <dsp:cNvSpPr/>
      </dsp:nvSpPr>
      <dsp:spPr>
        <a:xfrm rot="5400000">
          <a:off x="-99847" y="2423828"/>
          <a:ext cx="665650" cy="465955"/>
        </a:xfrm>
        <a:prstGeom prst="chevron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/>
            <a:t>10-20 </a:t>
          </a:r>
          <a:br>
            <a:rPr lang="ru-RU" sz="1000" kern="1200" dirty="0"/>
          </a:br>
          <a:r>
            <a:rPr lang="ru-RU" sz="1000" kern="1200" dirty="0"/>
            <a:t>мин</a:t>
          </a:r>
        </a:p>
      </dsp:txBody>
      <dsp:txXfrm rot="5400000">
        <a:off x="-99847" y="2423828"/>
        <a:ext cx="665650" cy="465955"/>
      </dsp:txXfrm>
    </dsp:sp>
    <dsp:sp modelId="{8D5D151B-2ECE-4E8B-96A7-3CB942D490B1}">
      <dsp:nvSpPr>
        <dsp:cNvPr id="0" name=""/>
        <dsp:cNvSpPr/>
      </dsp:nvSpPr>
      <dsp:spPr>
        <a:xfrm rot="5400000">
          <a:off x="4231589" y="-1441653"/>
          <a:ext cx="432673" cy="796394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i="1" kern="1200" dirty="0"/>
            <a:t>Перерыв</a:t>
          </a:r>
          <a:endParaRPr lang="ru-RU" sz="1800" kern="1200" dirty="0"/>
        </a:p>
      </dsp:txBody>
      <dsp:txXfrm rot="5400000">
        <a:off x="4231589" y="-1441653"/>
        <a:ext cx="432673" cy="7963941"/>
      </dsp:txXfrm>
    </dsp:sp>
    <dsp:sp modelId="{185A1C3C-BBDC-4522-98DB-D392F1D9D56C}">
      <dsp:nvSpPr>
        <dsp:cNvPr id="0" name=""/>
        <dsp:cNvSpPr/>
      </dsp:nvSpPr>
      <dsp:spPr>
        <a:xfrm rot="5400000">
          <a:off x="-99847" y="3003639"/>
          <a:ext cx="665650" cy="465955"/>
        </a:xfrm>
        <a:prstGeom prst="chevron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/>
            <a:t>10 мин</a:t>
          </a:r>
        </a:p>
      </dsp:txBody>
      <dsp:txXfrm rot="5400000">
        <a:off x="-99847" y="3003639"/>
        <a:ext cx="665650" cy="465955"/>
      </dsp:txXfrm>
    </dsp:sp>
    <dsp:sp modelId="{67892AC2-9A19-4E77-AA45-A1D8F571E43F}">
      <dsp:nvSpPr>
        <dsp:cNvPr id="0" name=""/>
        <dsp:cNvSpPr/>
      </dsp:nvSpPr>
      <dsp:spPr>
        <a:xfrm rot="5400000">
          <a:off x="4231589" y="-861842"/>
          <a:ext cx="432673" cy="796394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i="1" kern="1200" dirty="0"/>
            <a:t>Организационная часть: раздача анкет, чтение инструкции.</a:t>
          </a:r>
          <a:endParaRPr lang="ru-RU" sz="1800" kern="1200" dirty="0"/>
        </a:p>
      </dsp:txBody>
      <dsp:txXfrm rot="5400000">
        <a:off x="4231589" y="-861842"/>
        <a:ext cx="432673" cy="7963941"/>
      </dsp:txXfrm>
    </dsp:sp>
    <dsp:sp modelId="{31E052B9-E9E9-4212-B546-B1208F7CA6E7}">
      <dsp:nvSpPr>
        <dsp:cNvPr id="0" name=""/>
        <dsp:cNvSpPr/>
      </dsp:nvSpPr>
      <dsp:spPr>
        <a:xfrm rot="5400000">
          <a:off x="-99847" y="3583450"/>
          <a:ext cx="665650" cy="465955"/>
        </a:xfrm>
        <a:prstGeom prst="chevron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/>
            <a:t>30</a:t>
          </a:r>
          <a:r>
            <a:rPr lang="ru-RU" sz="900" b="1" kern="1200" dirty="0"/>
            <a:t> мин</a:t>
          </a:r>
        </a:p>
      </dsp:txBody>
      <dsp:txXfrm rot="5400000">
        <a:off x="-99847" y="3583450"/>
        <a:ext cx="665650" cy="465955"/>
      </dsp:txXfrm>
    </dsp:sp>
    <dsp:sp modelId="{42696423-1FEF-4619-BD21-50B96E395259}">
      <dsp:nvSpPr>
        <dsp:cNvPr id="0" name=""/>
        <dsp:cNvSpPr/>
      </dsp:nvSpPr>
      <dsp:spPr>
        <a:xfrm rot="5400000">
          <a:off x="4231589" y="-282030"/>
          <a:ext cx="432673" cy="796394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i="0" kern="1200" dirty="0"/>
            <a:t>Заполнение анкет.</a:t>
          </a:r>
          <a:endParaRPr lang="ru-RU" sz="1800" b="1" i="0" kern="1200" dirty="0"/>
        </a:p>
      </dsp:txBody>
      <dsp:txXfrm rot="5400000">
        <a:off x="4231589" y="-282030"/>
        <a:ext cx="432673" cy="7963941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6C5C681-E32F-4F79-8404-44647F9008C7}">
      <dsp:nvSpPr>
        <dsp:cNvPr id="0" name=""/>
        <dsp:cNvSpPr/>
      </dsp:nvSpPr>
      <dsp:spPr>
        <a:xfrm rot="5400000">
          <a:off x="-87689" y="90149"/>
          <a:ext cx="584597" cy="409218"/>
        </a:xfrm>
        <a:prstGeom prst="chevron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/>
            <a:t>10</a:t>
          </a:r>
          <a:r>
            <a:rPr lang="ru-RU" sz="900" b="1" kern="1200" dirty="0"/>
            <a:t> мин</a:t>
          </a:r>
        </a:p>
      </dsp:txBody>
      <dsp:txXfrm rot="5400000">
        <a:off x="-87689" y="90149"/>
        <a:ext cx="584597" cy="409218"/>
      </dsp:txXfrm>
    </dsp:sp>
    <dsp:sp modelId="{E99F08E6-4369-4CE3-AFEC-F91564E1F412}">
      <dsp:nvSpPr>
        <dsp:cNvPr id="0" name=""/>
        <dsp:cNvSpPr/>
      </dsp:nvSpPr>
      <dsp:spPr>
        <a:xfrm rot="5400000">
          <a:off x="4229463" y="-3817785"/>
          <a:ext cx="380188" cy="802067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i="1" kern="1200" dirty="0"/>
            <a:t>Организационная часть: раздача тетрадей, чтение инструкции и т.д. </a:t>
          </a:r>
          <a:endParaRPr lang="ru-RU" sz="1800" b="1" kern="1200" dirty="0"/>
        </a:p>
      </dsp:txBody>
      <dsp:txXfrm rot="5400000">
        <a:off x="4229463" y="-3817785"/>
        <a:ext cx="380188" cy="8020678"/>
      </dsp:txXfrm>
    </dsp:sp>
    <dsp:sp modelId="{1FB3BB07-22E7-43C7-A056-492F5DF9A2BC}">
      <dsp:nvSpPr>
        <dsp:cNvPr id="0" name=""/>
        <dsp:cNvSpPr/>
      </dsp:nvSpPr>
      <dsp:spPr>
        <a:xfrm rot="5400000">
          <a:off x="-87689" y="599359"/>
          <a:ext cx="584597" cy="409218"/>
        </a:xfrm>
        <a:prstGeom prst="chevron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/>
            <a:t>36</a:t>
          </a:r>
          <a:r>
            <a:rPr lang="ru-RU" sz="900" b="1" kern="1200" dirty="0"/>
            <a:t> мин</a:t>
          </a:r>
        </a:p>
      </dsp:txBody>
      <dsp:txXfrm rot="5400000">
        <a:off x="-87689" y="599359"/>
        <a:ext cx="584597" cy="409218"/>
      </dsp:txXfrm>
    </dsp:sp>
    <dsp:sp modelId="{573F9137-B16B-4DAB-8B11-EE1D3A66CD23}">
      <dsp:nvSpPr>
        <dsp:cNvPr id="0" name=""/>
        <dsp:cNvSpPr/>
      </dsp:nvSpPr>
      <dsp:spPr>
        <a:xfrm rot="5400000">
          <a:off x="4229563" y="-3285423"/>
          <a:ext cx="379988" cy="802067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/>
            <a:t>Выполнение первой части теста.</a:t>
          </a:r>
        </a:p>
      </dsp:txBody>
      <dsp:txXfrm rot="5400000">
        <a:off x="4229563" y="-3285423"/>
        <a:ext cx="379988" cy="8020678"/>
      </dsp:txXfrm>
    </dsp:sp>
    <dsp:sp modelId="{D801C327-6506-4078-B209-87D222C8B398}">
      <dsp:nvSpPr>
        <dsp:cNvPr id="0" name=""/>
        <dsp:cNvSpPr/>
      </dsp:nvSpPr>
      <dsp:spPr>
        <a:xfrm rot="5400000">
          <a:off x="-87689" y="1108569"/>
          <a:ext cx="584597" cy="409218"/>
        </a:xfrm>
        <a:prstGeom prst="chevron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/>
            <a:t>10-20</a:t>
          </a:r>
          <a:r>
            <a:rPr lang="ru-RU" sz="900" b="1" kern="1200" dirty="0"/>
            <a:t> мин</a:t>
          </a:r>
        </a:p>
      </dsp:txBody>
      <dsp:txXfrm rot="5400000">
        <a:off x="-87689" y="1108569"/>
        <a:ext cx="584597" cy="409218"/>
      </dsp:txXfrm>
    </dsp:sp>
    <dsp:sp modelId="{1D24D8F4-D441-40BA-BC59-B4C5F924C7B9}">
      <dsp:nvSpPr>
        <dsp:cNvPr id="0" name=""/>
        <dsp:cNvSpPr/>
      </dsp:nvSpPr>
      <dsp:spPr>
        <a:xfrm rot="5400000">
          <a:off x="4229563" y="-2799464"/>
          <a:ext cx="379988" cy="802067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i="1" kern="1200" dirty="0"/>
            <a:t>Перерыв </a:t>
          </a:r>
          <a:endParaRPr lang="ru-RU" sz="1900" b="1" kern="1200" dirty="0"/>
        </a:p>
      </dsp:txBody>
      <dsp:txXfrm rot="5400000">
        <a:off x="4229563" y="-2799464"/>
        <a:ext cx="379988" cy="8020678"/>
      </dsp:txXfrm>
    </dsp:sp>
    <dsp:sp modelId="{F500BC44-179D-4794-90E3-5B1F9CC7DA4F}">
      <dsp:nvSpPr>
        <dsp:cNvPr id="0" name=""/>
        <dsp:cNvSpPr/>
      </dsp:nvSpPr>
      <dsp:spPr>
        <a:xfrm rot="5400000">
          <a:off x="-87689" y="1617780"/>
          <a:ext cx="584597" cy="409218"/>
        </a:xfrm>
        <a:prstGeom prst="chevron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/>
            <a:t>36 </a:t>
          </a:r>
          <a:r>
            <a:rPr lang="ru-RU" sz="900" b="1" kern="1200" dirty="0"/>
            <a:t>мин</a:t>
          </a:r>
        </a:p>
      </dsp:txBody>
      <dsp:txXfrm rot="5400000">
        <a:off x="-87689" y="1617780"/>
        <a:ext cx="584597" cy="409218"/>
      </dsp:txXfrm>
    </dsp:sp>
    <dsp:sp modelId="{19D278CF-EB2C-4C58-AE07-33C28BF82352}">
      <dsp:nvSpPr>
        <dsp:cNvPr id="0" name=""/>
        <dsp:cNvSpPr/>
      </dsp:nvSpPr>
      <dsp:spPr>
        <a:xfrm rot="5400000">
          <a:off x="4229563" y="-2290254"/>
          <a:ext cx="379988" cy="802067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/>
            <a:t>Выполнение второй части теста.</a:t>
          </a:r>
        </a:p>
      </dsp:txBody>
      <dsp:txXfrm rot="5400000">
        <a:off x="4229563" y="-2290254"/>
        <a:ext cx="379988" cy="8020678"/>
      </dsp:txXfrm>
    </dsp:sp>
    <dsp:sp modelId="{7BA87E95-BE0F-42D6-9881-FF4C3F2BFB01}">
      <dsp:nvSpPr>
        <dsp:cNvPr id="0" name=""/>
        <dsp:cNvSpPr/>
      </dsp:nvSpPr>
      <dsp:spPr>
        <a:xfrm rot="5400000">
          <a:off x="-87689" y="2126990"/>
          <a:ext cx="584597" cy="409218"/>
        </a:xfrm>
        <a:prstGeom prst="chevron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/>
            <a:t>5 мин</a:t>
          </a:r>
        </a:p>
      </dsp:txBody>
      <dsp:txXfrm rot="5400000">
        <a:off x="-87689" y="2126990"/>
        <a:ext cx="584597" cy="409218"/>
      </dsp:txXfrm>
    </dsp:sp>
    <dsp:sp modelId="{29E7FFD6-3CB4-4DE9-B7B8-C8AFF946F399}">
      <dsp:nvSpPr>
        <dsp:cNvPr id="0" name=""/>
        <dsp:cNvSpPr/>
      </dsp:nvSpPr>
      <dsp:spPr>
        <a:xfrm rot="5400000">
          <a:off x="4229563" y="-1781044"/>
          <a:ext cx="379988" cy="802067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b="0" kern="1200" dirty="0"/>
            <a:t> Заполнение анкеты в программе тестирования.</a:t>
          </a:r>
        </a:p>
      </dsp:txBody>
      <dsp:txXfrm rot="5400000">
        <a:off x="4229563" y="-1781044"/>
        <a:ext cx="379988" cy="8020678"/>
      </dsp:txXfrm>
    </dsp:sp>
    <dsp:sp modelId="{C621DD00-B916-4EF6-9001-2D75F4AE418F}">
      <dsp:nvSpPr>
        <dsp:cNvPr id="0" name=""/>
        <dsp:cNvSpPr/>
      </dsp:nvSpPr>
      <dsp:spPr>
        <a:xfrm rot="5400000">
          <a:off x="-87689" y="2636200"/>
          <a:ext cx="584597" cy="409218"/>
        </a:xfrm>
        <a:prstGeom prst="chevron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/>
            <a:t>10-20 </a:t>
          </a:r>
          <a:br>
            <a:rPr lang="ru-RU" sz="1000" kern="1200" dirty="0"/>
          </a:br>
          <a:r>
            <a:rPr lang="ru-RU" sz="1000" kern="1200" dirty="0"/>
            <a:t>мин</a:t>
          </a:r>
        </a:p>
      </dsp:txBody>
      <dsp:txXfrm rot="5400000">
        <a:off x="-87689" y="2636200"/>
        <a:ext cx="584597" cy="409218"/>
      </dsp:txXfrm>
    </dsp:sp>
    <dsp:sp modelId="{8D5D151B-2ECE-4E8B-96A7-3CB942D490B1}">
      <dsp:nvSpPr>
        <dsp:cNvPr id="0" name=""/>
        <dsp:cNvSpPr/>
      </dsp:nvSpPr>
      <dsp:spPr>
        <a:xfrm rot="5400000">
          <a:off x="4229563" y="-1271833"/>
          <a:ext cx="379988" cy="802067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i="1" kern="1200" dirty="0"/>
            <a:t>Перерыв</a:t>
          </a:r>
          <a:endParaRPr lang="ru-RU" sz="1900" kern="1200" dirty="0"/>
        </a:p>
      </dsp:txBody>
      <dsp:txXfrm rot="5400000">
        <a:off x="4229563" y="-1271833"/>
        <a:ext cx="379988" cy="8020678"/>
      </dsp:txXfrm>
    </dsp:sp>
    <dsp:sp modelId="{185A1C3C-BBDC-4522-98DB-D392F1D9D56C}">
      <dsp:nvSpPr>
        <dsp:cNvPr id="0" name=""/>
        <dsp:cNvSpPr/>
      </dsp:nvSpPr>
      <dsp:spPr>
        <a:xfrm rot="5400000">
          <a:off x="-87689" y="3145411"/>
          <a:ext cx="584597" cy="409218"/>
        </a:xfrm>
        <a:prstGeom prst="chevron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/>
            <a:t>10 мин</a:t>
          </a:r>
        </a:p>
      </dsp:txBody>
      <dsp:txXfrm rot="5400000">
        <a:off x="-87689" y="3145411"/>
        <a:ext cx="584597" cy="409218"/>
      </dsp:txXfrm>
    </dsp:sp>
    <dsp:sp modelId="{67892AC2-9A19-4E77-AA45-A1D8F571E43F}">
      <dsp:nvSpPr>
        <dsp:cNvPr id="0" name=""/>
        <dsp:cNvSpPr/>
      </dsp:nvSpPr>
      <dsp:spPr>
        <a:xfrm rot="5400000">
          <a:off x="4229563" y="-762623"/>
          <a:ext cx="379988" cy="802067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i="1" kern="1200" dirty="0"/>
            <a:t>Организационная часть: раздача анкет, чтение инструкции.</a:t>
          </a:r>
          <a:endParaRPr lang="ru-RU" sz="1900" kern="1200" dirty="0"/>
        </a:p>
      </dsp:txBody>
      <dsp:txXfrm rot="5400000">
        <a:off x="4229563" y="-762623"/>
        <a:ext cx="379988" cy="8020678"/>
      </dsp:txXfrm>
    </dsp:sp>
    <dsp:sp modelId="{31E052B9-E9E9-4212-B546-B1208F7CA6E7}">
      <dsp:nvSpPr>
        <dsp:cNvPr id="0" name=""/>
        <dsp:cNvSpPr/>
      </dsp:nvSpPr>
      <dsp:spPr>
        <a:xfrm rot="5400000">
          <a:off x="-87689" y="3654621"/>
          <a:ext cx="584597" cy="409218"/>
        </a:xfrm>
        <a:prstGeom prst="chevron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/>
            <a:t>30</a:t>
          </a:r>
          <a:r>
            <a:rPr lang="ru-RU" sz="900" b="1" kern="1200" dirty="0"/>
            <a:t> мин</a:t>
          </a:r>
        </a:p>
      </dsp:txBody>
      <dsp:txXfrm rot="5400000">
        <a:off x="-87689" y="3654621"/>
        <a:ext cx="584597" cy="409218"/>
      </dsp:txXfrm>
    </dsp:sp>
    <dsp:sp modelId="{42696423-1FEF-4619-BD21-50B96E395259}">
      <dsp:nvSpPr>
        <dsp:cNvPr id="0" name=""/>
        <dsp:cNvSpPr/>
      </dsp:nvSpPr>
      <dsp:spPr>
        <a:xfrm rot="5400000">
          <a:off x="4229563" y="-253413"/>
          <a:ext cx="379988" cy="802067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i="0" kern="1200" dirty="0"/>
            <a:t>Заполнение анкет.</a:t>
          </a:r>
          <a:endParaRPr lang="ru-RU" sz="1900" b="1" i="0" kern="1200" dirty="0"/>
        </a:p>
      </dsp:txBody>
      <dsp:txXfrm rot="5400000">
        <a:off x="4229563" y="-253413"/>
        <a:ext cx="379988" cy="8020678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6C5C681-E32F-4F79-8404-44647F9008C7}">
      <dsp:nvSpPr>
        <dsp:cNvPr id="0" name=""/>
        <dsp:cNvSpPr/>
      </dsp:nvSpPr>
      <dsp:spPr>
        <a:xfrm rot="5400000">
          <a:off x="-99847" y="104582"/>
          <a:ext cx="665650" cy="465955"/>
        </a:xfrm>
        <a:prstGeom prst="chevron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/>
            <a:t>10</a:t>
          </a:r>
          <a:r>
            <a:rPr lang="ru-RU" sz="900" b="1" kern="1200" dirty="0"/>
            <a:t> мин</a:t>
          </a:r>
        </a:p>
      </dsp:txBody>
      <dsp:txXfrm rot="5400000">
        <a:off x="-99847" y="104582"/>
        <a:ext cx="665650" cy="465955"/>
      </dsp:txXfrm>
    </dsp:sp>
    <dsp:sp modelId="{E99F08E6-4369-4CE3-AFEC-F91564E1F412}">
      <dsp:nvSpPr>
        <dsp:cNvPr id="0" name=""/>
        <dsp:cNvSpPr/>
      </dsp:nvSpPr>
      <dsp:spPr>
        <a:xfrm rot="5400000">
          <a:off x="4231476" y="-3760785"/>
          <a:ext cx="432900" cy="796394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i="1" kern="1200" dirty="0"/>
            <a:t>Организационная часть: раздача тетрадей, чтение инструкции и т.д. </a:t>
          </a:r>
          <a:endParaRPr lang="ru-RU" sz="1800" b="1" kern="1200" dirty="0"/>
        </a:p>
      </dsp:txBody>
      <dsp:txXfrm rot="5400000">
        <a:off x="4231476" y="-3760785"/>
        <a:ext cx="432900" cy="7963941"/>
      </dsp:txXfrm>
    </dsp:sp>
    <dsp:sp modelId="{1FB3BB07-22E7-43C7-A056-492F5DF9A2BC}">
      <dsp:nvSpPr>
        <dsp:cNvPr id="0" name=""/>
        <dsp:cNvSpPr/>
      </dsp:nvSpPr>
      <dsp:spPr>
        <a:xfrm rot="5400000">
          <a:off x="-99847" y="683881"/>
          <a:ext cx="665650" cy="465955"/>
        </a:xfrm>
        <a:prstGeom prst="chevron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/>
            <a:t>45 мин</a:t>
          </a:r>
        </a:p>
      </dsp:txBody>
      <dsp:txXfrm rot="5400000">
        <a:off x="-99847" y="683881"/>
        <a:ext cx="665650" cy="465955"/>
      </dsp:txXfrm>
    </dsp:sp>
    <dsp:sp modelId="{573F9137-B16B-4DAB-8B11-EE1D3A66CD23}">
      <dsp:nvSpPr>
        <dsp:cNvPr id="0" name=""/>
        <dsp:cNvSpPr/>
      </dsp:nvSpPr>
      <dsp:spPr>
        <a:xfrm rot="5400000">
          <a:off x="4231589" y="-3154612"/>
          <a:ext cx="432673" cy="796394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/>
            <a:t>Выполнение первой части теста.</a:t>
          </a:r>
        </a:p>
      </dsp:txBody>
      <dsp:txXfrm rot="5400000">
        <a:off x="4231589" y="-3154612"/>
        <a:ext cx="432673" cy="7963941"/>
      </dsp:txXfrm>
    </dsp:sp>
    <dsp:sp modelId="{D801C327-6506-4078-B209-87D222C8B398}">
      <dsp:nvSpPr>
        <dsp:cNvPr id="0" name=""/>
        <dsp:cNvSpPr/>
      </dsp:nvSpPr>
      <dsp:spPr>
        <a:xfrm rot="5400000">
          <a:off x="-99847" y="1264205"/>
          <a:ext cx="665650" cy="465955"/>
        </a:xfrm>
        <a:prstGeom prst="chevron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/>
            <a:t>10-20</a:t>
          </a:r>
          <a:r>
            <a:rPr lang="ru-RU" sz="900" b="1" kern="1200" dirty="0"/>
            <a:t> мин</a:t>
          </a:r>
        </a:p>
      </dsp:txBody>
      <dsp:txXfrm rot="5400000">
        <a:off x="-99847" y="1264205"/>
        <a:ext cx="665650" cy="465955"/>
      </dsp:txXfrm>
    </dsp:sp>
    <dsp:sp modelId="{1D24D8F4-D441-40BA-BC59-B4C5F924C7B9}">
      <dsp:nvSpPr>
        <dsp:cNvPr id="0" name=""/>
        <dsp:cNvSpPr/>
      </dsp:nvSpPr>
      <dsp:spPr>
        <a:xfrm rot="5400000">
          <a:off x="4231589" y="-2601276"/>
          <a:ext cx="432673" cy="796394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i="1" kern="1200" dirty="0"/>
            <a:t>Перерыв </a:t>
          </a:r>
          <a:endParaRPr lang="ru-RU" sz="1800" b="1" kern="1200" dirty="0"/>
        </a:p>
      </dsp:txBody>
      <dsp:txXfrm rot="5400000">
        <a:off x="4231589" y="-2601276"/>
        <a:ext cx="432673" cy="7963941"/>
      </dsp:txXfrm>
    </dsp:sp>
    <dsp:sp modelId="{F500BC44-179D-4794-90E3-5B1F9CC7DA4F}">
      <dsp:nvSpPr>
        <dsp:cNvPr id="0" name=""/>
        <dsp:cNvSpPr/>
      </dsp:nvSpPr>
      <dsp:spPr>
        <a:xfrm rot="5400000">
          <a:off x="-99847" y="1844016"/>
          <a:ext cx="665650" cy="465955"/>
        </a:xfrm>
        <a:prstGeom prst="chevron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/>
            <a:t>45 </a:t>
          </a:r>
          <a:r>
            <a:rPr lang="ru-RU" sz="900" b="1" kern="1200" dirty="0"/>
            <a:t>мин</a:t>
          </a:r>
        </a:p>
      </dsp:txBody>
      <dsp:txXfrm rot="5400000">
        <a:off x="-99847" y="1844016"/>
        <a:ext cx="665650" cy="465955"/>
      </dsp:txXfrm>
    </dsp:sp>
    <dsp:sp modelId="{19D278CF-EB2C-4C58-AE07-33C28BF82352}">
      <dsp:nvSpPr>
        <dsp:cNvPr id="0" name=""/>
        <dsp:cNvSpPr/>
      </dsp:nvSpPr>
      <dsp:spPr>
        <a:xfrm rot="5400000">
          <a:off x="4231589" y="-2021465"/>
          <a:ext cx="432673" cy="796394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/>
            <a:t>Выполнение второй части теста.</a:t>
          </a:r>
        </a:p>
      </dsp:txBody>
      <dsp:txXfrm rot="5400000">
        <a:off x="4231589" y="-2021465"/>
        <a:ext cx="432673" cy="7963941"/>
      </dsp:txXfrm>
    </dsp:sp>
    <dsp:sp modelId="{C621DD00-B916-4EF6-9001-2D75F4AE418F}">
      <dsp:nvSpPr>
        <dsp:cNvPr id="0" name=""/>
        <dsp:cNvSpPr/>
      </dsp:nvSpPr>
      <dsp:spPr>
        <a:xfrm rot="5400000">
          <a:off x="-99847" y="2423828"/>
          <a:ext cx="665650" cy="465955"/>
        </a:xfrm>
        <a:prstGeom prst="chevron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/>
            <a:t>10-20 </a:t>
          </a:r>
          <a:br>
            <a:rPr lang="ru-RU" sz="1000" kern="1200" dirty="0"/>
          </a:br>
          <a:r>
            <a:rPr lang="ru-RU" sz="1000" kern="1200" dirty="0"/>
            <a:t>мин</a:t>
          </a:r>
        </a:p>
      </dsp:txBody>
      <dsp:txXfrm rot="5400000">
        <a:off x="-99847" y="2423828"/>
        <a:ext cx="665650" cy="465955"/>
      </dsp:txXfrm>
    </dsp:sp>
    <dsp:sp modelId="{8D5D151B-2ECE-4E8B-96A7-3CB942D490B1}">
      <dsp:nvSpPr>
        <dsp:cNvPr id="0" name=""/>
        <dsp:cNvSpPr/>
      </dsp:nvSpPr>
      <dsp:spPr>
        <a:xfrm rot="5400000">
          <a:off x="4231589" y="-1441653"/>
          <a:ext cx="432673" cy="796394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i="1" kern="1200" dirty="0"/>
            <a:t>Перерыв</a:t>
          </a:r>
          <a:endParaRPr lang="ru-RU" sz="1800" kern="1200" dirty="0"/>
        </a:p>
      </dsp:txBody>
      <dsp:txXfrm rot="5400000">
        <a:off x="4231589" y="-1441653"/>
        <a:ext cx="432673" cy="7963941"/>
      </dsp:txXfrm>
    </dsp:sp>
    <dsp:sp modelId="{185A1C3C-BBDC-4522-98DB-D392F1D9D56C}">
      <dsp:nvSpPr>
        <dsp:cNvPr id="0" name=""/>
        <dsp:cNvSpPr/>
      </dsp:nvSpPr>
      <dsp:spPr>
        <a:xfrm rot="5400000">
          <a:off x="-99847" y="3003639"/>
          <a:ext cx="665650" cy="465955"/>
        </a:xfrm>
        <a:prstGeom prst="chevron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/>
            <a:t>10 мин</a:t>
          </a:r>
        </a:p>
      </dsp:txBody>
      <dsp:txXfrm rot="5400000">
        <a:off x="-99847" y="3003639"/>
        <a:ext cx="665650" cy="465955"/>
      </dsp:txXfrm>
    </dsp:sp>
    <dsp:sp modelId="{67892AC2-9A19-4E77-AA45-A1D8F571E43F}">
      <dsp:nvSpPr>
        <dsp:cNvPr id="0" name=""/>
        <dsp:cNvSpPr/>
      </dsp:nvSpPr>
      <dsp:spPr>
        <a:xfrm rot="5400000">
          <a:off x="4231589" y="-861842"/>
          <a:ext cx="432673" cy="796394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i="1" kern="1200" dirty="0"/>
            <a:t>Организационная часть: раздача анкет, чтение инструкции.</a:t>
          </a:r>
          <a:endParaRPr lang="ru-RU" sz="1800" kern="1200" dirty="0"/>
        </a:p>
      </dsp:txBody>
      <dsp:txXfrm rot="5400000">
        <a:off x="4231589" y="-861842"/>
        <a:ext cx="432673" cy="7963941"/>
      </dsp:txXfrm>
    </dsp:sp>
    <dsp:sp modelId="{31E052B9-E9E9-4212-B546-B1208F7CA6E7}">
      <dsp:nvSpPr>
        <dsp:cNvPr id="0" name=""/>
        <dsp:cNvSpPr/>
      </dsp:nvSpPr>
      <dsp:spPr>
        <a:xfrm rot="5400000">
          <a:off x="-99847" y="3583450"/>
          <a:ext cx="665650" cy="465955"/>
        </a:xfrm>
        <a:prstGeom prst="chevron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/>
            <a:t>30</a:t>
          </a:r>
          <a:r>
            <a:rPr lang="ru-RU" sz="900" b="1" kern="1200" dirty="0"/>
            <a:t> мин</a:t>
          </a:r>
        </a:p>
      </dsp:txBody>
      <dsp:txXfrm rot="5400000">
        <a:off x="-99847" y="3583450"/>
        <a:ext cx="665650" cy="465955"/>
      </dsp:txXfrm>
    </dsp:sp>
    <dsp:sp modelId="{42696423-1FEF-4619-BD21-50B96E395259}">
      <dsp:nvSpPr>
        <dsp:cNvPr id="0" name=""/>
        <dsp:cNvSpPr/>
      </dsp:nvSpPr>
      <dsp:spPr>
        <a:xfrm rot="5400000">
          <a:off x="4231589" y="-282030"/>
          <a:ext cx="432673" cy="796394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i="0" kern="1200" dirty="0"/>
            <a:t>Заполнение анкет.</a:t>
          </a:r>
          <a:endParaRPr lang="ru-RU" sz="1800" b="1" i="0" kern="1200" dirty="0"/>
        </a:p>
      </dsp:txBody>
      <dsp:txXfrm rot="5400000">
        <a:off x="4231589" y="-282030"/>
        <a:ext cx="432673" cy="7963941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6C5C681-E32F-4F79-8404-44647F9008C7}">
      <dsp:nvSpPr>
        <dsp:cNvPr id="0" name=""/>
        <dsp:cNvSpPr/>
      </dsp:nvSpPr>
      <dsp:spPr>
        <a:xfrm rot="5400000">
          <a:off x="-110438" y="112898"/>
          <a:ext cx="584597" cy="363719"/>
        </a:xfrm>
        <a:prstGeom prst="chevron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/>
            <a:t>10</a:t>
          </a:r>
          <a:r>
            <a:rPr lang="ru-RU" sz="900" b="1" kern="1200" dirty="0"/>
            <a:t> мин</a:t>
          </a:r>
        </a:p>
      </dsp:txBody>
      <dsp:txXfrm rot="5400000">
        <a:off x="-110438" y="112898"/>
        <a:ext cx="584597" cy="363719"/>
      </dsp:txXfrm>
    </dsp:sp>
    <dsp:sp modelId="{E99F08E6-4369-4CE3-AFEC-F91564E1F412}">
      <dsp:nvSpPr>
        <dsp:cNvPr id="0" name=""/>
        <dsp:cNvSpPr/>
      </dsp:nvSpPr>
      <dsp:spPr>
        <a:xfrm rot="5400000">
          <a:off x="4007918" y="-3641739"/>
          <a:ext cx="391792" cy="768018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i="1" kern="1200" dirty="0"/>
            <a:t>Организационная часть: раздача тетрадей, чтение инструкции и т.д. </a:t>
          </a:r>
          <a:endParaRPr lang="ru-RU" sz="1800" b="1" kern="1200" dirty="0"/>
        </a:p>
      </dsp:txBody>
      <dsp:txXfrm rot="5400000">
        <a:off x="4007918" y="-3641739"/>
        <a:ext cx="391792" cy="7680189"/>
      </dsp:txXfrm>
    </dsp:sp>
    <dsp:sp modelId="{1FB3BB07-22E7-43C7-A056-492F5DF9A2BC}">
      <dsp:nvSpPr>
        <dsp:cNvPr id="0" name=""/>
        <dsp:cNvSpPr/>
      </dsp:nvSpPr>
      <dsp:spPr>
        <a:xfrm rot="5400000">
          <a:off x="-110438" y="622108"/>
          <a:ext cx="584597" cy="363719"/>
        </a:xfrm>
        <a:prstGeom prst="chevron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/>
            <a:t>45 мин</a:t>
          </a:r>
        </a:p>
      </dsp:txBody>
      <dsp:txXfrm rot="5400000">
        <a:off x="-110438" y="622108"/>
        <a:ext cx="584597" cy="363719"/>
      </dsp:txXfrm>
    </dsp:sp>
    <dsp:sp modelId="{573F9137-B16B-4DAB-8B11-EE1D3A66CD23}">
      <dsp:nvSpPr>
        <dsp:cNvPr id="0" name=""/>
        <dsp:cNvSpPr/>
      </dsp:nvSpPr>
      <dsp:spPr>
        <a:xfrm rot="5400000">
          <a:off x="4200720" y="-3301333"/>
          <a:ext cx="392175" cy="806617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/>
            <a:t>Выполнение первой части теста.</a:t>
          </a:r>
        </a:p>
      </dsp:txBody>
      <dsp:txXfrm rot="5400000">
        <a:off x="4200720" y="-3301333"/>
        <a:ext cx="392175" cy="8066177"/>
      </dsp:txXfrm>
    </dsp:sp>
    <dsp:sp modelId="{D801C327-6506-4078-B209-87D222C8B398}">
      <dsp:nvSpPr>
        <dsp:cNvPr id="0" name=""/>
        <dsp:cNvSpPr/>
      </dsp:nvSpPr>
      <dsp:spPr>
        <a:xfrm rot="5400000">
          <a:off x="-120930" y="1141810"/>
          <a:ext cx="584597" cy="342736"/>
        </a:xfrm>
        <a:prstGeom prst="chevron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/>
            <a:t>10-20</a:t>
          </a:r>
          <a:r>
            <a:rPr lang="ru-RU" sz="900" b="1" kern="1200" dirty="0"/>
            <a:t> мин</a:t>
          </a:r>
        </a:p>
      </dsp:txBody>
      <dsp:txXfrm rot="5400000">
        <a:off x="-120930" y="1141810"/>
        <a:ext cx="584597" cy="342736"/>
      </dsp:txXfrm>
    </dsp:sp>
    <dsp:sp modelId="{1D24D8F4-D441-40BA-BC59-B4C5F924C7B9}">
      <dsp:nvSpPr>
        <dsp:cNvPr id="0" name=""/>
        <dsp:cNvSpPr/>
      </dsp:nvSpPr>
      <dsp:spPr>
        <a:xfrm rot="5400000">
          <a:off x="4190229" y="-2816120"/>
          <a:ext cx="392175" cy="806617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i="1" kern="1200" dirty="0"/>
            <a:t>Перерыв </a:t>
          </a:r>
          <a:endParaRPr lang="ru-RU" sz="1900" b="1" kern="1200" dirty="0"/>
        </a:p>
      </dsp:txBody>
      <dsp:txXfrm rot="5400000">
        <a:off x="4190229" y="-2816120"/>
        <a:ext cx="392175" cy="8066177"/>
      </dsp:txXfrm>
    </dsp:sp>
    <dsp:sp modelId="{F500BC44-179D-4794-90E3-5B1F9CC7DA4F}">
      <dsp:nvSpPr>
        <dsp:cNvPr id="0" name=""/>
        <dsp:cNvSpPr/>
      </dsp:nvSpPr>
      <dsp:spPr>
        <a:xfrm rot="5400000">
          <a:off x="-110438" y="1640529"/>
          <a:ext cx="584597" cy="363719"/>
        </a:xfrm>
        <a:prstGeom prst="chevron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/>
            <a:t>45 </a:t>
          </a:r>
          <a:r>
            <a:rPr lang="ru-RU" sz="900" b="1" kern="1200" dirty="0"/>
            <a:t>мин</a:t>
          </a:r>
        </a:p>
      </dsp:txBody>
      <dsp:txXfrm rot="5400000">
        <a:off x="-110438" y="1640529"/>
        <a:ext cx="584597" cy="363719"/>
      </dsp:txXfrm>
    </dsp:sp>
    <dsp:sp modelId="{19D278CF-EB2C-4C58-AE07-33C28BF82352}">
      <dsp:nvSpPr>
        <dsp:cNvPr id="0" name=""/>
        <dsp:cNvSpPr/>
      </dsp:nvSpPr>
      <dsp:spPr>
        <a:xfrm rot="5400000">
          <a:off x="4200720" y="-2306910"/>
          <a:ext cx="392175" cy="806617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/>
            <a:t>Выполнение второй части теста.</a:t>
          </a:r>
        </a:p>
      </dsp:txBody>
      <dsp:txXfrm rot="5400000">
        <a:off x="4200720" y="-2306910"/>
        <a:ext cx="392175" cy="8066177"/>
      </dsp:txXfrm>
    </dsp:sp>
    <dsp:sp modelId="{7BA87E95-BE0F-42D6-9881-FF4C3F2BFB01}">
      <dsp:nvSpPr>
        <dsp:cNvPr id="0" name=""/>
        <dsp:cNvSpPr/>
      </dsp:nvSpPr>
      <dsp:spPr>
        <a:xfrm rot="5400000">
          <a:off x="-110438" y="2149739"/>
          <a:ext cx="584597" cy="363719"/>
        </a:xfrm>
        <a:prstGeom prst="chevron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/>
            <a:t>5 мин</a:t>
          </a:r>
        </a:p>
      </dsp:txBody>
      <dsp:txXfrm rot="5400000">
        <a:off x="-110438" y="2149739"/>
        <a:ext cx="584597" cy="363719"/>
      </dsp:txXfrm>
    </dsp:sp>
    <dsp:sp modelId="{29E7FFD6-3CB4-4DE9-B7B8-C8AFF946F399}">
      <dsp:nvSpPr>
        <dsp:cNvPr id="0" name=""/>
        <dsp:cNvSpPr/>
      </dsp:nvSpPr>
      <dsp:spPr>
        <a:xfrm rot="5400000">
          <a:off x="4200720" y="-1797700"/>
          <a:ext cx="392175" cy="806617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b="0" kern="1200" dirty="0"/>
            <a:t> Заполнение анкеты в программе тестирования.</a:t>
          </a:r>
        </a:p>
      </dsp:txBody>
      <dsp:txXfrm rot="5400000">
        <a:off x="4200720" y="-1797700"/>
        <a:ext cx="392175" cy="8066177"/>
      </dsp:txXfrm>
    </dsp:sp>
    <dsp:sp modelId="{C621DD00-B916-4EF6-9001-2D75F4AE418F}">
      <dsp:nvSpPr>
        <dsp:cNvPr id="0" name=""/>
        <dsp:cNvSpPr/>
      </dsp:nvSpPr>
      <dsp:spPr>
        <a:xfrm rot="5400000">
          <a:off x="-110438" y="2658950"/>
          <a:ext cx="584597" cy="363719"/>
        </a:xfrm>
        <a:prstGeom prst="chevron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/>
            <a:t>10-20 </a:t>
          </a:r>
          <a:br>
            <a:rPr lang="ru-RU" sz="1000" kern="1200" dirty="0"/>
          </a:br>
          <a:r>
            <a:rPr lang="ru-RU" sz="1000" kern="1200" dirty="0"/>
            <a:t>мин</a:t>
          </a:r>
        </a:p>
      </dsp:txBody>
      <dsp:txXfrm rot="5400000">
        <a:off x="-110438" y="2658950"/>
        <a:ext cx="584597" cy="363719"/>
      </dsp:txXfrm>
    </dsp:sp>
    <dsp:sp modelId="{8D5D151B-2ECE-4E8B-96A7-3CB942D490B1}">
      <dsp:nvSpPr>
        <dsp:cNvPr id="0" name=""/>
        <dsp:cNvSpPr/>
      </dsp:nvSpPr>
      <dsp:spPr>
        <a:xfrm rot="5400000">
          <a:off x="4200720" y="-1288489"/>
          <a:ext cx="392175" cy="806617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i="1" kern="1200" dirty="0"/>
            <a:t>Перерыв</a:t>
          </a:r>
          <a:endParaRPr lang="ru-RU" sz="1900" kern="1200" dirty="0"/>
        </a:p>
      </dsp:txBody>
      <dsp:txXfrm rot="5400000">
        <a:off x="4200720" y="-1288489"/>
        <a:ext cx="392175" cy="8066177"/>
      </dsp:txXfrm>
    </dsp:sp>
    <dsp:sp modelId="{185A1C3C-BBDC-4522-98DB-D392F1D9D56C}">
      <dsp:nvSpPr>
        <dsp:cNvPr id="0" name=""/>
        <dsp:cNvSpPr/>
      </dsp:nvSpPr>
      <dsp:spPr>
        <a:xfrm rot="5400000">
          <a:off x="-110438" y="3168160"/>
          <a:ext cx="584597" cy="363719"/>
        </a:xfrm>
        <a:prstGeom prst="chevron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/>
            <a:t>10 мин</a:t>
          </a:r>
        </a:p>
      </dsp:txBody>
      <dsp:txXfrm rot="5400000">
        <a:off x="-110438" y="3168160"/>
        <a:ext cx="584597" cy="363719"/>
      </dsp:txXfrm>
    </dsp:sp>
    <dsp:sp modelId="{67892AC2-9A19-4E77-AA45-A1D8F571E43F}">
      <dsp:nvSpPr>
        <dsp:cNvPr id="0" name=""/>
        <dsp:cNvSpPr/>
      </dsp:nvSpPr>
      <dsp:spPr>
        <a:xfrm rot="5400000">
          <a:off x="4200720" y="-779279"/>
          <a:ext cx="392175" cy="806617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i="1" kern="1200" dirty="0"/>
            <a:t>Организационная часть: раздача анкет, чтение инструкции.</a:t>
          </a:r>
          <a:endParaRPr lang="ru-RU" sz="1900" kern="1200" dirty="0"/>
        </a:p>
      </dsp:txBody>
      <dsp:txXfrm rot="5400000">
        <a:off x="4200720" y="-779279"/>
        <a:ext cx="392175" cy="8066177"/>
      </dsp:txXfrm>
    </dsp:sp>
    <dsp:sp modelId="{31E052B9-E9E9-4212-B546-B1208F7CA6E7}">
      <dsp:nvSpPr>
        <dsp:cNvPr id="0" name=""/>
        <dsp:cNvSpPr/>
      </dsp:nvSpPr>
      <dsp:spPr>
        <a:xfrm rot="5400000">
          <a:off x="-110438" y="3677370"/>
          <a:ext cx="584597" cy="363719"/>
        </a:xfrm>
        <a:prstGeom prst="chevron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/>
            <a:t>30</a:t>
          </a:r>
          <a:r>
            <a:rPr lang="ru-RU" sz="900" b="1" kern="1200" dirty="0"/>
            <a:t> мин</a:t>
          </a:r>
        </a:p>
      </dsp:txBody>
      <dsp:txXfrm rot="5400000">
        <a:off x="-110438" y="3677370"/>
        <a:ext cx="584597" cy="363719"/>
      </dsp:txXfrm>
    </dsp:sp>
    <dsp:sp modelId="{42696423-1FEF-4619-BD21-50B96E395259}">
      <dsp:nvSpPr>
        <dsp:cNvPr id="0" name=""/>
        <dsp:cNvSpPr/>
      </dsp:nvSpPr>
      <dsp:spPr>
        <a:xfrm rot="5400000">
          <a:off x="4200720" y="-270069"/>
          <a:ext cx="392175" cy="806617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i="0" kern="1200" dirty="0"/>
            <a:t>Заполнение анкет.</a:t>
          </a:r>
          <a:endParaRPr lang="ru-RU" sz="1900" b="1" i="0" kern="1200" dirty="0"/>
        </a:p>
      </dsp:txBody>
      <dsp:txXfrm rot="5400000">
        <a:off x="4200720" y="-270069"/>
        <a:ext cx="392175" cy="80661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9D220-CC03-4D30-9FD4-2FF9465DD356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40ACB-6921-4C0D-975F-6C60BA9A72B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B18639-0A93-4196-A17A-C98BEE591979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1CD0FE-EEB6-4F72-B0B1-D9BA24EB3D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33234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1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9625"/>
          </a:xfrm>
          <a:ln/>
        </p:spPr>
      </p:sp>
      <p:sp>
        <p:nvSpPr>
          <p:cNvPr id="15360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Times" charset="0"/>
            </a:endParaRPr>
          </a:p>
        </p:txBody>
      </p:sp>
      <p:sp>
        <p:nvSpPr>
          <p:cNvPr id="153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BDB0E8-1642-4CAC-9694-65D3C8887D3E}" type="slidenum">
              <a:rPr lang="en-US" smtClean="0">
                <a:solidFill>
                  <a:srgbClr val="000000"/>
                </a:solidFill>
                <a:latin typeface="Times New Roman" charset="0"/>
                <a:ea typeface="ＭＳ Ｐゴシック" charset="-128"/>
                <a:cs typeface="ＭＳ Ｐゴシック" charset="-128"/>
              </a:rPr>
              <a:pPr/>
              <a:t>1</a:t>
            </a:fld>
            <a:endParaRPr lang="en-US">
              <a:solidFill>
                <a:srgbClr val="000000"/>
              </a:solidFill>
              <a:latin typeface="Times New Roman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4302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676400"/>
            <a:ext cx="7772400" cy="1143000"/>
          </a:xfrm>
          <a:effectLst/>
        </p:spPr>
        <p:txBody>
          <a:bodyPr anchor="b"/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7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971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3713306014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922019303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85802"/>
            <a:ext cx="1943100" cy="479901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2"/>
            <a:ext cx="5676900" cy="479901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1518713349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676400"/>
            <a:ext cx="7772400" cy="1143000"/>
          </a:xfrm>
          <a:effectLst/>
        </p:spPr>
        <p:txBody>
          <a:bodyPr anchor="b"/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7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971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2660896956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290238140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996545180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810000" cy="3656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3810000" cy="3656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1923950495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710058471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948230314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47198342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2145973378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1190359096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1566926230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2055711416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85800"/>
            <a:ext cx="1943100" cy="479901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5676900" cy="479901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2967734403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676400"/>
            <a:ext cx="7772400" cy="1143000"/>
          </a:xfrm>
          <a:effectLst/>
        </p:spPr>
        <p:txBody>
          <a:bodyPr anchor="b"/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7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971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893305013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983631152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3004813511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810000" cy="3656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3810000" cy="3656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209989897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1230400238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3495248826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93568780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2440631555"/>
      </p:ext>
    </p:extLst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3816968090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1925818679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1227178039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85800"/>
            <a:ext cx="1943100" cy="479901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5676900" cy="479901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55084229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4250" y="152400"/>
            <a:ext cx="7667625" cy="6858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92125" y="1066800"/>
            <a:ext cx="3862388" cy="51054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06913" y="1066800"/>
            <a:ext cx="3863975" cy="51054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03850C-ABFA-4354-A279-C6E9B3ECA8CC}" type="slidenum">
              <a:rPr lang="de-DE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670215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676400"/>
            <a:ext cx="7772400" cy="1143000"/>
          </a:xfrm>
          <a:effectLst/>
        </p:spPr>
        <p:txBody>
          <a:bodyPr anchor="b"/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7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971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980318744"/>
      </p:ext>
    </p:extLst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2429866321"/>
      </p:ext>
    </p:extLst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4005302628"/>
      </p:ext>
    </p:extLst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810000" cy="3656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3810000" cy="3656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727599916"/>
      </p:ext>
    </p:extLst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4205456616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810000" cy="3656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3810000" cy="3656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2347385295"/>
      </p:ext>
    </p:extLst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2459987046"/>
      </p:ext>
    </p:extLst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96720743"/>
      </p:ext>
    </p:extLst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1071192891"/>
      </p:ext>
    </p:extLst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4062445086"/>
      </p:ext>
    </p:extLst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4211165090"/>
      </p:ext>
    </p:extLst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85800"/>
            <a:ext cx="1943100" cy="479901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5676900" cy="479901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625168606"/>
      </p:ext>
    </p:extLst>
  </p:cSld>
  <p:clrMapOvr>
    <a:masterClrMapping/>
  </p:clrMapOvr>
  <p:transition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4250" y="152400"/>
            <a:ext cx="7667625" cy="6858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92125" y="1066800"/>
            <a:ext cx="3862388" cy="51054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06913" y="1066800"/>
            <a:ext cx="3863975" cy="51054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03850C-ABFA-4354-A279-C6E9B3ECA8CC}" type="slidenum">
              <a:rPr lang="de-DE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073530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676400"/>
            <a:ext cx="7772400" cy="1143000"/>
          </a:xfrm>
          <a:effectLst/>
        </p:spPr>
        <p:txBody>
          <a:bodyPr anchor="b"/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7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971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507668004"/>
      </p:ext>
    </p:extLst>
  </p:cSld>
  <p:clrMapOvr>
    <a:masterClrMapping/>
  </p:clrMapOvr>
  <p:transition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28720746"/>
      </p:ext>
    </p:extLst>
  </p:cSld>
  <p:clrMapOvr>
    <a:masterClrMapping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1194671741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4179351240"/>
      </p:ext>
    </p:extLst>
  </p:cSld>
  <p:clrMapOvr>
    <a:masterClrMapping/>
  </p:clrMapOvr>
  <p:transition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810000" cy="3656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3810000" cy="3656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2345972597"/>
      </p:ext>
    </p:extLst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226489261"/>
      </p:ext>
    </p:extLst>
  </p:cSld>
  <p:clrMapOvr>
    <a:masterClrMapping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604934094"/>
      </p:ext>
    </p:extLst>
  </p:cSld>
  <p:clrMapOvr>
    <a:masterClrMapping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83918023"/>
      </p:ext>
    </p:extLst>
  </p:cSld>
  <p:clrMapOvr>
    <a:masterClrMapping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37786734"/>
      </p:ext>
    </p:extLst>
  </p:cSld>
  <p:clrMapOvr>
    <a:masterClrMapping/>
  </p:clrMapOvr>
  <p:transition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1598236006"/>
      </p:ext>
    </p:extLst>
  </p:cSld>
  <p:clrMapOvr>
    <a:masterClrMapping/>
  </p:clrMapOvr>
  <p:transition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2909157602"/>
      </p:ext>
    </p:extLst>
  </p:cSld>
  <p:clrMapOvr>
    <a:masterClrMapping/>
  </p:clrMapOvr>
  <p:transition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85800"/>
            <a:ext cx="1943100" cy="479901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5676900" cy="479901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2368085732"/>
      </p:ext>
    </p:extLst>
  </p:cSld>
  <p:clrMapOvr>
    <a:masterClrMapping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4250" y="152400"/>
            <a:ext cx="7667625" cy="6858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92125" y="1066800"/>
            <a:ext cx="3862388" cy="51054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06913" y="1066800"/>
            <a:ext cx="3863975" cy="51054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03850C-ABFA-4354-A279-C6E9B3ECA8CC}" type="slidenum">
              <a:rPr lang="de-DE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81985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293630899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86407841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2424878214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1768030353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1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8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6858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3824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828800"/>
            <a:ext cx="7772400" cy="365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B7202DA-961A-5449-B780-05AB31713702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Times" charset="0"/>
                <a:ea typeface="ＭＳ Ｐゴシック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Times" charset="0"/>
              <a:ea typeface="ＭＳ Ｐゴシック" charset="-128"/>
            </a:endParaRPr>
          </a:p>
        </p:txBody>
      </p:sp>
      <p:pic>
        <p:nvPicPr>
          <p:cNvPr id="2" name="Picture 1" descr="T19 + eTIMTemplatePP smallTIMSS copy copy.jpg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06728"/>
            <a:ext cx="9144000" cy="6992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99555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/>
  </p:transition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A3C1"/>
          </a:solidFill>
          <a:effectLst/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9pPr>
    </p:titleStyle>
    <p:bodyStyle>
      <a:lvl1pPr marL="231775" indent="-231775" algn="l" rtl="0" eaLnBrk="0" fontAlgn="base" hangingPunct="0">
        <a:spcBef>
          <a:spcPct val="20000"/>
        </a:spcBef>
        <a:spcAft>
          <a:spcPts val="100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7713" indent="-285750" algn="l" rtl="0" eaLnBrk="0" fontAlgn="base" hangingPunct="0">
        <a:spcBef>
          <a:spcPct val="20000"/>
        </a:spcBef>
        <a:spcAft>
          <a:spcPts val="100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ts val="1000"/>
        </a:spcAft>
        <a:buChar char="•"/>
        <a:defRPr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ts val="1000"/>
        </a:spcAft>
        <a:buChar char="–"/>
        <a:defRPr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6858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3824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828800"/>
            <a:ext cx="7772400" cy="365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B7202DA-961A-5449-B780-05AB31713702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Times" charset="0"/>
                <a:ea typeface="ＭＳ Ｐゴシック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Times" charset="0"/>
              <a:ea typeface="ＭＳ Ｐゴシック" charset="-128"/>
            </a:endParaRPr>
          </a:p>
        </p:txBody>
      </p:sp>
      <p:pic>
        <p:nvPicPr>
          <p:cNvPr id="2" name="Picture 1" descr="T19 + eTIMTemplatePP smallTIMSS copy copy.jpg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06728"/>
            <a:ext cx="9144000" cy="6992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13876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fade/>
  </p:transition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A3C1"/>
          </a:solidFill>
          <a:effectLst/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9pPr>
    </p:titleStyle>
    <p:bodyStyle>
      <a:lvl1pPr marL="231775" indent="-231775" algn="l" rtl="0" eaLnBrk="0" fontAlgn="base" hangingPunct="0">
        <a:spcBef>
          <a:spcPct val="20000"/>
        </a:spcBef>
        <a:spcAft>
          <a:spcPts val="100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7713" indent="-285750" algn="l" rtl="0" eaLnBrk="0" fontAlgn="base" hangingPunct="0">
        <a:spcBef>
          <a:spcPct val="20000"/>
        </a:spcBef>
        <a:spcAft>
          <a:spcPts val="100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ts val="1000"/>
        </a:spcAft>
        <a:buChar char="•"/>
        <a:defRPr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ts val="1000"/>
        </a:spcAft>
        <a:buChar char="–"/>
        <a:defRPr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6858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3824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828800"/>
            <a:ext cx="7772400" cy="365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B7202DA-961A-5449-B780-05AB31713702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Times" charset="0"/>
                <a:ea typeface="ＭＳ Ｐゴシック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Times" charset="0"/>
              <a:ea typeface="ＭＳ Ｐゴシック" charset="-128"/>
            </a:endParaRPr>
          </a:p>
        </p:txBody>
      </p:sp>
      <p:pic>
        <p:nvPicPr>
          <p:cNvPr id="2" name="Picture 1" descr="T19 + eTIMTemplatePP smallTIMSS copy copy.jpg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06728"/>
            <a:ext cx="9144000" cy="6992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03871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</p:sldLayoutIdLst>
  <p:transition>
    <p:fade/>
  </p:transition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A3C1"/>
          </a:solidFill>
          <a:effectLst/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9pPr>
    </p:titleStyle>
    <p:bodyStyle>
      <a:lvl1pPr marL="231775" indent="-231775" algn="l" rtl="0" eaLnBrk="0" fontAlgn="base" hangingPunct="0">
        <a:spcBef>
          <a:spcPct val="20000"/>
        </a:spcBef>
        <a:spcAft>
          <a:spcPts val="100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7713" indent="-285750" algn="l" rtl="0" eaLnBrk="0" fontAlgn="base" hangingPunct="0">
        <a:spcBef>
          <a:spcPct val="20000"/>
        </a:spcBef>
        <a:spcAft>
          <a:spcPts val="100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ts val="1000"/>
        </a:spcAft>
        <a:buChar char="•"/>
        <a:defRPr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ts val="1000"/>
        </a:spcAft>
        <a:buChar char="–"/>
        <a:defRPr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6858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3824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828800"/>
            <a:ext cx="7772400" cy="365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B7202DA-961A-5449-B780-05AB31713702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Times" charset="0"/>
                <a:ea typeface="ＭＳ Ｐゴシック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Times" charset="0"/>
              <a:ea typeface="ＭＳ Ｐゴシック" charset="-128"/>
            </a:endParaRPr>
          </a:p>
        </p:txBody>
      </p:sp>
      <p:pic>
        <p:nvPicPr>
          <p:cNvPr id="2" name="Picture 1" descr="T19 + eTIMTemplatePP smallTIMSS copy copy.jpg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06728"/>
            <a:ext cx="9144000" cy="6992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53442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</p:sldLayoutIdLst>
  <p:transition>
    <p:fade/>
  </p:transition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A3C1"/>
          </a:solidFill>
          <a:effectLst/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9pPr>
    </p:titleStyle>
    <p:bodyStyle>
      <a:lvl1pPr marL="231775" indent="-231775" algn="l" rtl="0" eaLnBrk="0" fontAlgn="base" hangingPunct="0">
        <a:spcBef>
          <a:spcPct val="20000"/>
        </a:spcBef>
        <a:spcAft>
          <a:spcPts val="100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7713" indent="-285750" algn="l" rtl="0" eaLnBrk="0" fontAlgn="base" hangingPunct="0">
        <a:spcBef>
          <a:spcPct val="20000"/>
        </a:spcBef>
        <a:spcAft>
          <a:spcPts val="100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ts val="1000"/>
        </a:spcAft>
        <a:buChar char="•"/>
        <a:defRPr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ts val="1000"/>
        </a:spcAft>
        <a:buChar char="–"/>
        <a:defRPr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6858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3824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828800"/>
            <a:ext cx="7772400" cy="365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B7202DA-961A-5449-B780-05AB31713702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Times" charset="0"/>
                <a:ea typeface="ＭＳ Ｐゴシック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Times" charset="0"/>
              <a:ea typeface="ＭＳ Ｐゴシック" charset="-128"/>
            </a:endParaRPr>
          </a:p>
        </p:txBody>
      </p:sp>
      <p:pic>
        <p:nvPicPr>
          <p:cNvPr id="2" name="Picture 1" descr="T19 + eTIMTemplatePP smallTIMSS copy copy.jpg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06728"/>
            <a:ext cx="9144000" cy="6992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45987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</p:sldLayoutIdLst>
  <p:transition>
    <p:fade/>
  </p:transition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A3C1"/>
          </a:solidFill>
          <a:effectLst/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9pPr>
    </p:titleStyle>
    <p:bodyStyle>
      <a:lvl1pPr marL="231775" indent="-231775" algn="l" rtl="0" eaLnBrk="0" fontAlgn="base" hangingPunct="0">
        <a:spcBef>
          <a:spcPct val="20000"/>
        </a:spcBef>
        <a:spcAft>
          <a:spcPts val="100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7713" indent="-285750" algn="l" rtl="0" eaLnBrk="0" fontAlgn="base" hangingPunct="0">
        <a:spcBef>
          <a:spcPct val="20000"/>
        </a:spcBef>
        <a:spcAft>
          <a:spcPts val="100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ts val="1000"/>
        </a:spcAft>
        <a:buChar char="•"/>
        <a:defRPr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ts val="1000"/>
        </a:spcAft>
        <a:buChar char="–"/>
        <a:defRPr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mailto:centeroko@mail.ru" TargetMode="Externa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8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9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Title 1"/>
          <p:cNvSpPr>
            <a:spLocks noGrp="1"/>
          </p:cNvSpPr>
          <p:nvPr>
            <p:ph type="ctrTitle"/>
          </p:nvPr>
        </p:nvSpPr>
        <p:spPr>
          <a:xfrm>
            <a:off x="804839" y="3133502"/>
            <a:ext cx="8496944" cy="1736798"/>
          </a:xfrm>
          <a:effectLst>
            <a:outerShdw blurRad="50800" dist="63500" dir="2700000" algn="tl" rotWithShape="0">
              <a:schemeClr val="bg1">
                <a:alpha val="70000"/>
              </a:schemeClr>
            </a:outerShdw>
          </a:effectLst>
        </p:spPr>
        <p:txBody>
          <a:bodyPr/>
          <a:lstStyle/>
          <a:p>
            <a:pPr eaLnBrk="1" hangingPunct="1">
              <a:spcBef>
                <a:spcPts val="0"/>
              </a:spcBef>
              <a:defRPr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Проведение международного сравнительного  исследования качества математического и естественнонаучного</a:t>
            </a: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образования (TIMSS-2019)</a:t>
            </a: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3200" y="4424955"/>
            <a:ext cx="6400800" cy="2162520"/>
          </a:xfrm>
        </p:spPr>
        <p:txBody>
          <a:bodyPr>
            <a:normAutofit fontScale="62500" lnSpcReduction="20000"/>
          </a:bodyPr>
          <a:lstStyle/>
          <a:p>
            <a:pPr lvl="0">
              <a:defRPr/>
            </a:pPr>
            <a:r>
              <a:rPr lang="ru-RU" sz="3000" b="1" dirty="0">
                <a:solidFill>
                  <a:srgbClr val="000000"/>
                </a:solidFill>
              </a:rPr>
              <a:t>Садовщикова Ольга Ивановна</a:t>
            </a:r>
          </a:p>
          <a:p>
            <a:pPr>
              <a:defRPr/>
            </a:pPr>
            <a:r>
              <a:rPr lang="ru-RU" sz="2600" dirty="0"/>
              <a:t>Центр оценки качества образования ФГБНУ «ИСРО РАО»</a:t>
            </a:r>
            <a:r>
              <a:rPr lang="en-US" sz="1400" dirty="0"/>
              <a:t> </a:t>
            </a:r>
            <a:endParaRPr lang="ru-RU" sz="1400" dirty="0"/>
          </a:p>
          <a:p>
            <a:pPr>
              <a:defRPr/>
            </a:pPr>
            <a:endParaRPr lang="en-US" sz="1400" dirty="0"/>
          </a:p>
          <a:p>
            <a:pPr>
              <a:defRPr/>
            </a:pPr>
            <a:r>
              <a:rPr lang="ru-RU" sz="2100" b="1" dirty="0"/>
              <a:t>Совещание региональных координаторов </a:t>
            </a:r>
            <a:r>
              <a:rPr lang="en-US" sz="2100" b="1" dirty="0"/>
              <a:t>TIMSS</a:t>
            </a:r>
            <a:endParaRPr lang="ru-RU" sz="2100" dirty="0"/>
          </a:p>
          <a:p>
            <a:pPr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>
                <a:solidFill>
                  <a:srgbClr val="000000"/>
                </a:solidFill>
              </a:rPr>
              <a:t>2 апреля </a:t>
            </a:r>
            <a:r>
              <a:rPr lang="en-US" sz="2100" dirty="0">
                <a:solidFill>
                  <a:srgbClr val="000000"/>
                </a:solidFill>
              </a:rPr>
              <a:t>2019</a:t>
            </a:r>
            <a:endParaRPr lang="ru-RU" sz="2100" dirty="0">
              <a:solidFill>
                <a:srgbClr val="000000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>
                <a:solidFill>
                  <a:srgbClr val="000000"/>
                </a:solidFill>
              </a:rPr>
              <a:t>г. Москва</a:t>
            </a:r>
            <a:endParaRPr lang="en-US" sz="2100" dirty="0">
              <a:solidFill>
                <a:srgbClr val="000000"/>
              </a:solidFill>
            </a:endParaRPr>
          </a:p>
          <a:p>
            <a:pPr eaLnBrk="1" hangingPunct="1">
              <a:spcAft>
                <a:spcPts val="0"/>
              </a:spcAft>
              <a:defRPr/>
            </a:pPr>
            <a:r>
              <a:rPr lang="en-US" sz="2100" dirty="0">
                <a:ea typeface="+mn-ea"/>
                <a:cs typeface="+mn-cs"/>
              </a:rPr>
              <a:t>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76349"/>
            <a:ext cx="4932816" cy="1709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129823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C049390-E337-42AF-BD27-4C9474405A4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70851" y="-173785"/>
            <a:ext cx="6946351" cy="7106159"/>
          </a:xfrm>
          <a:prstGeom prst="rect">
            <a:avLst/>
          </a:prstGeom>
        </p:spPr>
      </p:pic>
      <p:sp>
        <p:nvSpPr>
          <p:cNvPr id="5" name="Правая фигурная скобка 4">
            <a:extLst>
              <a:ext uri="{FF2B5EF4-FFF2-40B4-BE49-F238E27FC236}">
                <a16:creationId xmlns:a16="http://schemas.microsoft.com/office/drawing/2014/main" xmlns="" id="{13E303F3-A20F-430D-B61C-69DEC6499B64}"/>
              </a:ext>
            </a:extLst>
          </p:cNvPr>
          <p:cNvSpPr/>
          <p:nvPr/>
        </p:nvSpPr>
        <p:spPr bwMode="auto">
          <a:xfrm rot="16200000">
            <a:off x="5279534" y="829446"/>
            <a:ext cx="339627" cy="2338340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pitchFamily="84" charset="0"/>
            </a:endParaRPr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xmlns="" id="{12E23233-7AA4-4250-97FD-81340045D367}"/>
              </a:ext>
            </a:extLst>
          </p:cNvPr>
          <p:cNvCxnSpPr>
            <a:cxnSpLocks/>
          </p:cNvCxnSpPr>
          <p:nvPr/>
        </p:nvCxnSpPr>
        <p:spPr bwMode="auto">
          <a:xfrm>
            <a:off x="6618517" y="2132343"/>
            <a:ext cx="194183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109A3EB-E01C-426B-8B23-80BAECE9268E}"/>
              </a:ext>
            </a:extLst>
          </p:cNvPr>
          <p:cNvSpPr txBox="1"/>
          <p:nvPr/>
        </p:nvSpPr>
        <p:spPr>
          <a:xfrm>
            <a:off x="6618518" y="1725552"/>
            <a:ext cx="206178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/>
              <a:t>Заполняется во время </a:t>
            </a:r>
            <a:br>
              <a:rPr lang="ru-RU" sz="1050" dirty="0"/>
            </a:br>
            <a:r>
              <a:rPr lang="ru-RU" sz="1050" dirty="0"/>
              <a:t>проведения тестирования</a:t>
            </a:r>
          </a:p>
        </p:txBody>
      </p:sp>
      <p:sp>
        <p:nvSpPr>
          <p:cNvPr id="9" name="Левая фигурная скобка 8">
            <a:extLst>
              <a:ext uri="{FF2B5EF4-FFF2-40B4-BE49-F238E27FC236}">
                <a16:creationId xmlns:a16="http://schemas.microsoft.com/office/drawing/2014/main" xmlns="" id="{F3652ACF-0B73-44CA-AE4A-1B3FFF950CE7}"/>
              </a:ext>
            </a:extLst>
          </p:cNvPr>
          <p:cNvSpPr/>
          <p:nvPr/>
        </p:nvSpPr>
        <p:spPr bwMode="auto">
          <a:xfrm rot="5400000">
            <a:off x="2072136" y="-66988"/>
            <a:ext cx="312248" cy="4103832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pitchFamily="8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83314F5-95BE-4E42-A1BF-9ADDAE6476BA}"/>
              </a:ext>
            </a:extLst>
          </p:cNvPr>
          <p:cNvSpPr txBox="1"/>
          <p:nvPr/>
        </p:nvSpPr>
        <p:spPr>
          <a:xfrm>
            <a:off x="-76199" y="1793973"/>
            <a:ext cx="291297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/>
              <a:t>Заполняется Национальным центром</a:t>
            </a:r>
          </a:p>
        </p:txBody>
      </p:sp>
    </p:spTree>
    <p:extLst>
      <p:ext uri="{BB962C8B-B14F-4D97-AF65-F5344CB8AC3E}">
        <p14:creationId xmlns:p14="http://schemas.microsoft.com/office/powerpoint/2010/main" xmlns="" val="39451488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2088" y="93197"/>
            <a:ext cx="7772400" cy="1748928"/>
          </a:xfrm>
        </p:spPr>
        <p:txBody>
          <a:bodyPr/>
          <a:lstStyle/>
          <a:p>
            <a:pPr algn="ctr"/>
            <a:r>
              <a:rPr lang="ru-RU" sz="2800" dirty="0"/>
              <a:t>Материалы для проведения тестирования на компьютерах</a:t>
            </a:r>
            <a:br>
              <a:rPr lang="ru-RU" sz="2800" dirty="0"/>
            </a:br>
            <a:r>
              <a:rPr lang="ru-RU" sz="2800" dirty="0"/>
              <a:t>(4 класс)</a:t>
            </a: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E27BA64F-42FF-4612-8022-2C0A164C802D}"/>
              </a:ext>
            </a:extLst>
          </p:cNvPr>
          <p:cNvSpPr/>
          <p:nvPr/>
        </p:nvSpPr>
        <p:spPr>
          <a:xfrm>
            <a:off x="322216" y="1374896"/>
            <a:ext cx="6017624" cy="5614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ts val="15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sz="2000" dirty="0">
                <a:latin typeface="Arial Narrow" panose="020B0606020202030204" pitchFamily="34" charset="0"/>
                <a:ea typeface="MS Mincho" panose="020B0400000000000000" pitchFamily="49" charset="-128"/>
              </a:rPr>
              <a:t>В </a:t>
            </a:r>
            <a:r>
              <a:rPr lang="ru-RU" sz="2000" b="1" dirty="0">
                <a:latin typeface="Arial Narrow" panose="020B0606020202030204" pitchFamily="34" charset="0"/>
                <a:ea typeface="MS Mincho" panose="020B0400000000000000" pitchFamily="49" charset="-128"/>
              </a:rPr>
              <a:t>закрытом пакете </a:t>
            </a:r>
            <a:r>
              <a:rPr lang="ru-RU" sz="2000" dirty="0">
                <a:latin typeface="Arial Narrow" panose="020B0606020202030204" pitchFamily="34" charset="0"/>
                <a:ea typeface="MS Mincho" panose="020B0400000000000000" pitchFamily="49" charset="-128"/>
              </a:rPr>
              <a:t>находятся:</a:t>
            </a:r>
          </a:p>
          <a:p>
            <a:pPr marL="285750" lvl="0" indent="-285750" algn="just">
              <a:spcBef>
                <a:spcPts val="200"/>
              </a:spcBef>
              <a:spcAft>
                <a:spcPts val="200"/>
              </a:spcAft>
              <a:buSzPts val="1600"/>
              <a:buFont typeface="Arial" panose="020B0604020202020204" pitchFamily="34" charset="0"/>
              <a:buChar char="•"/>
              <a:tabLst>
                <a:tab pos="-114300" algn="l"/>
              </a:tabLst>
            </a:pPr>
            <a:r>
              <a:rPr lang="ru-RU" sz="2000" i="1" dirty="0">
                <a:latin typeface="Arial Narrow" panose="020B0606020202030204" pitchFamily="34" charset="0"/>
                <a:ea typeface="MS Mincho" panose="020B0400000000000000" pitchFamily="49" charset="-128"/>
              </a:rPr>
              <a:t>анкеты для учащихся;</a:t>
            </a:r>
          </a:p>
          <a:p>
            <a:pPr marL="285750" lvl="0" indent="-285750" algn="just">
              <a:spcBef>
                <a:spcPts val="200"/>
              </a:spcBef>
              <a:spcAft>
                <a:spcPts val="200"/>
              </a:spcAft>
              <a:buSzPts val="1600"/>
              <a:buFont typeface="Arial" panose="020B0604020202020204" pitchFamily="34" charset="0"/>
              <a:buChar char="•"/>
              <a:tabLst>
                <a:tab pos="-114300" algn="l"/>
              </a:tabLst>
            </a:pPr>
            <a:r>
              <a:rPr lang="ru-RU" sz="2000" i="1" dirty="0">
                <a:latin typeface="Arial Narrow" panose="020B0606020202030204" pitchFamily="34" charset="0"/>
                <a:ea typeface="MS Mincho" panose="020B0400000000000000" pitchFamily="49" charset="-128"/>
              </a:rPr>
              <a:t>Список учащихся.</a:t>
            </a:r>
          </a:p>
          <a:p>
            <a:r>
              <a:rPr lang="ru-RU" sz="2000" b="1" dirty="0">
                <a:latin typeface="Arial Narrow" panose="020B0606020202030204" pitchFamily="34" charset="0"/>
              </a:rPr>
              <a:t>Открытый конверт </a:t>
            </a:r>
            <a:r>
              <a:rPr lang="ru-RU" sz="2000" dirty="0">
                <a:latin typeface="Arial Narrow" panose="020B0606020202030204" pitchFamily="34" charset="0"/>
              </a:rPr>
              <a:t>включает в себя:</a:t>
            </a:r>
            <a:endParaRPr lang="ru-RU" sz="2000" i="1" dirty="0">
              <a:latin typeface="Arial Narrow" panose="020B0606020202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>
                <a:latin typeface="Arial Narrow" panose="020B0606020202030204" pitchFamily="34" charset="0"/>
              </a:rPr>
              <a:t>Руководство по проведению тестирования;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i="1" dirty="0">
                <a:latin typeface="Arial Narrow" panose="020B0606020202030204" pitchFamily="34" charset="0"/>
              </a:rPr>
              <a:t>Список учащихся;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i="1" dirty="0">
                <a:latin typeface="Arial Narrow" panose="020B0606020202030204" pitchFamily="34" charset="0"/>
              </a:rPr>
              <a:t>Список учителей;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>
                <a:latin typeface="Arial Narrow" panose="020B0606020202030204" pitchFamily="34" charset="0"/>
              </a:rPr>
              <a:t>Протокол проведения тестирования </a:t>
            </a:r>
          </a:p>
          <a:p>
            <a:r>
              <a:rPr lang="ru-RU" sz="2000" i="1" dirty="0">
                <a:latin typeface="Arial Narrow" panose="020B0606020202030204" pitchFamily="34" charset="0"/>
              </a:rPr>
              <a:t>(2 экземпляра);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>
                <a:latin typeface="Arial Narrow" panose="020B0606020202030204" pitchFamily="34" charset="0"/>
              </a:rPr>
              <a:t>Форма расчета коэффициента участия.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>
                <a:latin typeface="Arial Narrow" panose="020B0606020202030204" pitchFamily="34" charset="0"/>
              </a:rPr>
              <a:t>Форму для входа в онлайн анкетирование учителей.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>
                <a:latin typeface="Arial Narrow" panose="020B0606020202030204" pitchFamily="34" charset="0"/>
              </a:rPr>
              <a:t>Форму для входа в онлайн анкетирование администрации.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>
                <a:latin typeface="Arial Narrow" panose="020B0606020202030204" pitchFamily="34" charset="0"/>
              </a:rPr>
              <a:t>Форму для входа в тестирование для учащихся.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b="1" i="1" dirty="0">
              <a:latin typeface="Arial Narrow" panose="020B0606020202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i="1" dirty="0">
              <a:latin typeface="Arial Narrow" panose="020B0606020202030204" pitchFamily="34" charset="0"/>
            </a:endParaRPr>
          </a:p>
          <a:p>
            <a:pPr lvl="0"/>
            <a:endParaRPr lang="ru-RU" i="1" dirty="0"/>
          </a:p>
          <a:p>
            <a:pPr lvl="0" algn="just">
              <a:spcBef>
                <a:spcPts val="200"/>
              </a:spcBef>
              <a:spcAft>
                <a:spcPts val="200"/>
              </a:spcAft>
              <a:buSzPts val="1600"/>
              <a:tabLst>
                <a:tab pos="-114300" algn="l"/>
              </a:tabLst>
            </a:pPr>
            <a:endParaRPr lang="ru-RU" sz="2000" i="1" dirty="0">
              <a:latin typeface="Times New Roman" panose="02020603050405020304" pitchFamily="18" charset="0"/>
              <a:ea typeface="MS Mincho" panose="020B0400000000000000" pitchFamily="49" charset="-12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5759F30-CB91-4B2A-A6EF-E31EAD5EFCD7}"/>
              </a:ext>
            </a:extLst>
          </p:cNvPr>
          <p:cNvSpPr txBox="1"/>
          <p:nvPr/>
        </p:nvSpPr>
        <p:spPr>
          <a:xfrm>
            <a:off x="2648299" y="5717110"/>
            <a:ext cx="29145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Arial Nova" panose="020B0504020202020204" pitchFamily="34" charset="0"/>
              </a:rPr>
              <a:t>Анкеты для родителей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B998B55-33C5-4B27-8D8E-A559ACE86DB5}"/>
              </a:ext>
            </a:extLst>
          </p:cNvPr>
          <p:cNvSpPr txBox="1"/>
          <p:nvPr/>
        </p:nvSpPr>
        <p:spPr>
          <a:xfrm>
            <a:off x="5556782" y="5730106"/>
            <a:ext cx="3901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b="1" dirty="0">
                <a:latin typeface="Arial Nova" panose="020B0504020202020204" pitchFamily="34" charset="0"/>
              </a:rPr>
              <a:t>ZIP-</a:t>
            </a:r>
            <a:r>
              <a:rPr lang="ru-RU" sz="2000" b="1" dirty="0">
                <a:latin typeface="Arial Nova" panose="020B0504020202020204" pitchFamily="34" charset="0"/>
              </a:rPr>
              <a:t>пакет с </a:t>
            </a:r>
            <a:r>
              <a:rPr lang="en-US" sz="2000" b="1" dirty="0">
                <a:latin typeface="Arial Nova" panose="020B0504020202020204" pitchFamily="34" charset="0"/>
              </a:rPr>
              <a:t>USB-</a:t>
            </a:r>
            <a:r>
              <a:rPr lang="ru-RU" sz="2000" b="1" dirty="0">
                <a:latin typeface="Arial Nova" panose="020B0504020202020204" pitchFamily="34" charset="0"/>
              </a:rPr>
              <a:t>носителями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12678" y="3918857"/>
            <a:ext cx="1639437" cy="1558116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7356956" y="2333847"/>
            <a:ext cx="1126774" cy="1663545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7228529" y="900852"/>
            <a:ext cx="1383626" cy="1639437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42164004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840" y="217384"/>
            <a:ext cx="8429897" cy="1143000"/>
          </a:xfrm>
        </p:spPr>
        <p:txBody>
          <a:bodyPr/>
          <a:lstStyle/>
          <a:p>
            <a:pPr algn="ctr"/>
            <a:r>
              <a:rPr lang="ru-RU" sz="2800" dirty="0"/>
              <a:t>График проведения тестирования в </a:t>
            </a:r>
            <a:r>
              <a:rPr lang="ru-RU" sz="2800" dirty="0" smtClean="0"/>
              <a:t>ОО на компьютерах (4 класс)</a:t>
            </a:r>
            <a:endParaRPr lang="ru-RU" dirty="0"/>
          </a:p>
        </p:txBody>
      </p:sp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xmlns="" id="{EC3E0378-401E-424F-AC0C-47B47D7DC8A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4057865356"/>
              </p:ext>
            </p:extLst>
          </p:nvPr>
        </p:nvGraphicFramePr>
        <p:xfrm>
          <a:off x="494211" y="1360384"/>
          <a:ext cx="8429897" cy="41539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Скругленный прямоугольник 2"/>
          <p:cNvSpPr/>
          <p:nvPr/>
        </p:nvSpPr>
        <p:spPr bwMode="auto">
          <a:xfrm>
            <a:off x="365759" y="3317966"/>
            <a:ext cx="8686800" cy="470262"/>
          </a:xfrm>
          <a:prstGeom prst="roundRec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8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633896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DEE34567-2BED-410D-B94D-F6FE8DF0DEF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41366"/>
            <a:ext cx="7520019" cy="6940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5449924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2A38AB96-403F-4B88-8139-7CDBA91FB9F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8435" y="1810139"/>
            <a:ext cx="2827946" cy="4101007"/>
          </a:xfrm>
          <a:prstGeom prst="rect">
            <a:avLst/>
          </a:prstGeom>
          <a:ln>
            <a:solidFill>
              <a:srgbClr val="00B0F0"/>
            </a:solidFill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9450" y="1798670"/>
            <a:ext cx="592455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860EC0C-5A21-4903-A09C-D72F875FAF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30187"/>
            <a:ext cx="8769531" cy="1143000"/>
          </a:xfrm>
        </p:spPr>
        <p:txBody>
          <a:bodyPr/>
          <a:lstStyle/>
          <a:p>
            <a:r>
              <a:rPr lang="ru-RU" sz="2800" dirty="0"/>
              <a:t>Отправка  результатов с </a:t>
            </a:r>
            <a:r>
              <a:rPr lang="en-US" sz="2800" dirty="0"/>
              <a:t>USB-</a:t>
            </a:r>
            <a:r>
              <a:rPr lang="ru-RU" sz="2800" dirty="0"/>
              <a:t>носителей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A23DFA3-FD92-485B-94B6-02FE24E06A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203649"/>
            <a:ext cx="7772400" cy="3656013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ru-RU" sz="2000" dirty="0" smtClean="0"/>
              <a:t>Выбрать «Загрузить данные» в главном меню программы.</a:t>
            </a:r>
          </a:p>
          <a:p>
            <a:pPr marL="457200" indent="-457200">
              <a:buAutoNum type="arabicPeriod"/>
            </a:pPr>
            <a:r>
              <a:rPr lang="ru-RU" sz="2000" dirty="0" smtClean="0"/>
              <a:t>Ввести пароль «2705»</a:t>
            </a:r>
          </a:p>
          <a:p>
            <a:pPr marL="457200" indent="-457200">
              <a:buAutoNum type="arabicPeriod"/>
            </a:pPr>
            <a:r>
              <a:rPr lang="ru-RU" sz="2000" dirty="0" smtClean="0"/>
              <a:t>Загрузить данные.</a:t>
            </a:r>
            <a:endParaRPr lang="ru-RU" sz="20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2676525"/>
            <a:ext cx="5943600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Прямая со стрелкой 5"/>
          <p:cNvCxnSpPr/>
          <p:nvPr/>
        </p:nvCxnSpPr>
        <p:spPr bwMode="auto">
          <a:xfrm flipV="1">
            <a:off x="5756988" y="3592286"/>
            <a:ext cx="457200" cy="30791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xmlns="" val="7075769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FED074B-F27B-4BC5-B5DF-3F924FC45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129" y="340567"/>
            <a:ext cx="8395063" cy="1143000"/>
          </a:xfrm>
        </p:spPr>
        <p:txBody>
          <a:bodyPr/>
          <a:lstStyle/>
          <a:p>
            <a:r>
              <a:rPr lang="ru-RU" sz="2800" dirty="0"/>
              <a:t>В Национальный центр отправляется: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E5611A7-D4FC-4875-9004-710FACC575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273" y="1007706"/>
            <a:ext cx="8649478" cy="3656013"/>
          </a:xfrm>
        </p:spPr>
        <p:txBody>
          <a:bodyPr/>
          <a:lstStyle/>
          <a:p>
            <a:pPr>
              <a:buNone/>
            </a:pPr>
            <a:r>
              <a:rPr lang="ru-RU" sz="2000" dirty="0" smtClean="0"/>
              <a:t>1. Заполненный Список учащихся. </a:t>
            </a:r>
          </a:p>
          <a:p>
            <a:pPr>
              <a:buNone/>
            </a:pPr>
            <a:r>
              <a:rPr lang="ru-RU" sz="2000" dirty="0" smtClean="0"/>
              <a:t>2. Использованные и неиспользованные USB-носители. (тестирование на компьютерах) </a:t>
            </a:r>
          </a:p>
          <a:p>
            <a:pPr>
              <a:buNone/>
            </a:pPr>
            <a:r>
              <a:rPr lang="ru-RU" sz="2000" dirty="0" smtClean="0"/>
              <a:t>3. Заполненные и незаполненные тетради, сложенные по порядку в соответствии со Списком учащихся. (тестирование в тетрадях) </a:t>
            </a:r>
          </a:p>
          <a:p>
            <a:pPr>
              <a:buNone/>
            </a:pPr>
            <a:r>
              <a:rPr lang="ru-RU" sz="2000" dirty="0" smtClean="0"/>
              <a:t>4. Заполненные и незаполненные анкеты учащихся, сложенные по порядку в соответствии со Списком учащихся. </a:t>
            </a:r>
          </a:p>
          <a:p>
            <a:pPr>
              <a:buNone/>
            </a:pPr>
            <a:r>
              <a:rPr lang="ru-RU" sz="2000" dirty="0" smtClean="0"/>
              <a:t>5. Заполненные и незаполненные анкеты для родителей, сложенные по порядку в соответствии со Списком учащихся. </a:t>
            </a:r>
          </a:p>
          <a:p>
            <a:pPr>
              <a:buNone/>
            </a:pPr>
            <a:r>
              <a:rPr lang="ru-RU" sz="2000" dirty="0" smtClean="0"/>
              <a:t>6. Заполненные Протокол(</a:t>
            </a:r>
            <a:r>
              <a:rPr lang="ru-RU" sz="2000" dirty="0" err="1" smtClean="0"/>
              <a:t>ы</a:t>
            </a:r>
            <a:r>
              <a:rPr lang="ru-RU" sz="2000" dirty="0" smtClean="0"/>
              <a:t>) проведения тестирования и Форма расчета коэффициента участия. </a:t>
            </a:r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 bwMode="auto">
          <a:xfrm>
            <a:off x="6596743" y="5439747"/>
            <a:ext cx="2397967" cy="699796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itchFamily="84" charset="0"/>
              </a:rPr>
              <a:t>4 класс</a:t>
            </a:r>
          </a:p>
        </p:txBody>
      </p:sp>
    </p:spTree>
    <p:extLst>
      <p:ext uri="{BB962C8B-B14F-4D97-AF65-F5344CB8AC3E}">
        <p14:creationId xmlns:p14="http://schemas.microsoft.com/office/powerpoint/2010/main" xmlns="" val="40963447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6275" y="3612673"/>
            <a:ext cx="7772400" cy="3656013"/>
          </a:xfrm>
        </p:spPr>
        <p:txBody>
          <a:bodyPr/>
          <a:lstStyle/>
          <a:p>
            <a:pPr marL="0" indent="0">
              <a:buNone/>
            </a:pPr>
            <a:r>
              <a:rPr lang="en-US" sz="2800" b="1" dirty="0" smtClean="0">
                <a:solidFill>
                  <a:srgbClr val="00B0F0"/>
                </a:solidFill>
              </a:rPr>
              <a:t>8 </a:t>
            </a:r>
            <a:r>
              <a:rPr lang="ru-RU" sz="2800" b="1" dirty="0" smtClean="0">
                <a:solidFill>
                  <a:srgbClr val="00B0F0"/>
                </a:solidFill>
              </a:rPr>
              <a:t>класс</a:t>
            </a:r>
            <a:endParaRPr lang="ru-RU" sz="2800" b="1" dirty="0">
              <a:solidFill>
                <a:srgbClr val="00B0F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85950" y="1828800"/>
            <a:ext cx="72580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054180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2088" y="93197"/>
            <a:ext cx="7772400" cy="1748928"/>
          </a:xfrm>
        </p:spPr>
        <p:txBody>
          <a:bodyPr/>
          <a:lstStyle/>
          <a:p>
            <a:pPr algn="ctr"/>
            <a:r>
              <a:rPr lang="ru-RU" sz="2800" dirty="0"/>
              <a:t>Материалы для проведения тестирования в тетрадях</a:t>
            </a:r>
            <a:br>
              <a:rPr lang="ru-RU" sz="2800" dirty="0"/>
            </a:br>
            <a:r>
              <a:rPr lang="ru-RU" sz="2800" dirty="0"/>
              <a:t>(8 класс)</a:t>
            </a:r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B61C99D6-9B20-4DEC-BEB6-F8F095DF6CBF}"/>
              </a:ext>
            </a:extLst>
          </p:cNvPr>
          <p:cNvSpPr/>
          <p:nvPr/>
        </p:nvSpPr>
        <p:spPr>
          <a:xfrm>
            <a:off x="322215" y="1374896"/>
            <a:ext cx="6339841" cy="5409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ts val="15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sz="2000" dirty="0">
                <a:latin typeface="Arial Narrow" panose="020B0606020202030204" pitchFamily="34" charset="0"/>
                <a:ea typeface="MS Mincho" panose="020B0400000000000000" pitchFamily="49" charset="-128"/>
              </a:rPr>
              <a:t>В</a:t>
            </a:r>
            <a:r>
              <a:rPr lang="ru-RU" sz="2000" b="1" dirty="0">
                <a:latin typeface="Arial Narrow" panose="020B0606020202030204" pitchFamily="34" charset="0"/>
                <a:ea typeface="MS Mincho" panose="020B0400000000000000" pitchFamily="49" charset="-128"/>
              </a:rPr>
              <a:t> закрытом пакете </a:t>
            </a:r>
            <a:r>
              <a:rPr lang="ru-RU" sz="2000" dirty="0">
                <a:latin typeface="Arial Narrow" panose="020B0606020202030204" pitchFamily="34" charset="0"/>
                <a:ea typeface="MS Mincho" panose="020B0400000000000000" pitchFamily="49" charset="-128"/>
              </a:rPr>
              <a:t>находятся:</a:t>
            </a:r>
          </a:p>
          <a:p>
            <a:pPr marL="285750" lvl="0" indent="-285750" algn="just">
              <a:spcBef>
                <a:spcPts val="200"/>
              </a:spcBef>
              <a:spcAft>
                <a:spcPts val="200"/>
              </a:spcAft>
              <a:buSzPts val="1600"/>
              <a:buFont typeface="Arial" panose="020B0604020202020204" pitchFamily="34" charset="0"/>
              <a:buChar char="•"/>
              <a:tabLst>
                <a:tab pos="-114300" algn="l"/>
              </a:tabLst>
            </a:pPr>
            <a:r>
              <a:rPr lang="ru-RU" sz="2000" i="1" dirty="0">
                <a:latin typeface="Arial Narrow" panose="020B0606020202030204" pitchFamily="34" charset="0"/>
                <a:ea typeface="MS Mincho" panose="020B0400000000000000" pitchFamily="49" charset="-128"/>
              </a:rPr>
              <a:t>анкеты для учащихся</a:t>
            </a:r>
            <a:r>
              <a:rPr lang="ru-RU" sz="2000" i="1" dirty="0" smtClean="0">
                <a:latin typeface="Arial Narrow" panose="020B0606020202030204" pitchFamily="34" charset="0"/>
                <a:ea typeface="MS Mincho" panose="020B0400000000000000" pitchFamily="49" charset="-128"/>
              </a:rPr>
              <a:t>;</a:t>
            </a:r>
          </a:p>
          <a:p>
            <a:pPr marL="285750" lvl="0" indent="-285750" algn="just">
              <a:spcBef>
                <a:spcPts val="200"/>
              </a:spcBef>
              <a:spcAft>
                <a:spcPts val="200"/>
              </a:spcAft>
              <a:buSzPts val="1600"/>
              <a:buFont typeface="Arial" panose="020B0604020202020204" pitchFamily="34" charset="0"/>
              <a:buChar char="•"/>
              <a:tabLst>
                <a:tab pos="-114300" algn="l"/>
              </a:tabLst>
            </a:pPr>
            <a:r>
              <a:rPr lang="ru-RU" sz="2000" i="1" dirty="0" smtClean="0">
                <a:latin typeface="Arial Narrow" panose="020B0606020202030204" pitchFamily="34" charset="0"/>
                <a:ea typeface="MS Mincho" panose="020B0400000000000000" pitchFamily="49" charset="-128"/>
              </a:rPr>
              <a:t>тетради для проведения тестирования;</a:t>
            </a:r>
            <a:endParaRPr lang="ru-RU" sz="2000" i="1" dirty="0">
              <a:latin typeface="Arial Narrow" panose="020B0606020202030204" pitchFamily="34" charset="0"/>
              <a:ea typeface="MS Mincho" panose="020B0400000000000000" pitchFamily="49" charset="-128"/>
            </a:endParaRPr>
          </a:p>
          <a:p>
            <a:pPr marL="285750" lvl="0" indent="-285750" algn="just">
              <a:spcBef>
                <a:spcPts val="200"/>
              </a:spcBef>
              <a:spcAft>
                <a:spcPts val="200"/>
              </a:spcAft>
              <a:buSzPts val="1600"/>
              <a:buFont typeface="Arial" panose="020B0604020202020204" pitchFamily="34" charset="0"/>
              <a:buChar char="•"/>
              <a:tabLst>
                <a:tab pos="-114300" algn="l"/>
              </a:tabLst>
            </a:pPr>
            <a:r>
              <a:rPr lang="ru-RU" sz="2000" i="1" dirty="0">
                <a:latin typeface="Arial Narrow" panose="020B0606020202030204" pitchFamily="34" charset="0"/>
                <a:ea typeface="MS Mincho" panose="020B0400000000000000" pitchFamily="49" charset="-128"/>
              </a:rPr>
              <a:t>Список учащихся.</a:t>
            </a:r>
          </a:p>
          <a:p>
            <a:pPr marL="285750" lvl="0" indent="-285750" algn="just">
              <a:spcBef>
                <a:spcPts val="200"/>
              </a:spcBef>
              <a:spcAft>
                <a:spcPts val="200"/>
              </a:spcAft>
              <a:buSzPts val="1600"/>
              <a:buFont typeface="Arial" panose="020B0604020202020204" pitchFamily="34" charset="0"/>
              <a:buChar char="•"/>
              <a:tabLst>
                <a:tab pos="-114300" algn="l"/>
              </a:tabLst>
            </a:pPr>
            <a:endParaRPr lang="ru-RU" sz="2000" i="1" dirty="0">
              <a:latin typeface="Arial Narrow" panose="020B0606020202030204" pitchFamily="34" charset="0"/>
              <a:ea typeface="MS Mincho" panose="020B0400000000000000" pitchFamily="49" charset="-128"/>
            </a:endParaRPr>
          </a:p>
          <a:p>
            <a:pPr indent="447675"/>
            <a:r>
              <a:rPr lang="ru-RU" sz="2000" b="1" dirty="0">
                <a:latin typeface="Arial Narrow" panose="020B0606020202030204" pitchFamily="34" charset="0"/>
              </a:rPr>
              <a:t>Открытый конверт </a:t>
            </a:r>
            <a:r>
              <a:rPr lang="ru-RU" sz="2000" dirty="0">
                <a:latin typeface="Arial Narrow" panose="020B0606020202030204" pitchFamily="34" charset="0"/>
              </a:rPr>
              <a:t>включает в себя:</a:t>
            </a:r>
            <a:endParaRPr lang="ru-RU" sz="2000" i="1" dirty="0">
              <a:latin typeface="Arial Narrow" panose="020B0606020202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>
                <a:latin typeface="Arial Narrow" panose="020B0606020202030204" pitchFamily="34" charset="0"/>
              </a:rPr>
              <a:t>Руководство по проведению тестирования;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i="1" dirty="0">
                <a:latin typeface="Arial Narrow" panose="020B0606020202030204" pitchFamily="34" charset="0"/>
              </a:rPr>
              <a:t>Список учащихся;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i="1" dirty="0">
                <a:latin typeface="Arial Narrow" panose="020B0606020202030204" pitchFamily="34" charset="0"/>
              </a:rPr>
              <a:t>Список учителей;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>
                <a:latin typeface="Arial Narrow" panose="020B0606020202030204" pitchFamily="34" charset="0"/>
              </a:rPr>
              <a:t>Протокол проведения тестирования </a:t>
            </a:r>
            <a:r>
              <a:rPr lang="ru-RU" sz="2000" i="1" dirty="0" smtClean="0">
                <a:latin typeface="Arial Narrow" panose="020B0606020202030204" pitchFamily="34" charset="0"/>
              </a:rPr>
              <a:t>(</a:t>
            </a:r>
            <a:r>
              <a:rPr lang="ru-RU" sz="2000" i="1" dirty="0">
                <a:latin typeface="Arial Narrow" panose="020B0606020202030204" pitchFamily="34" charset="0"/>
              </a:rPr>
              <a:t>2 экземпляра);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>
                <a:latin typeface="Arial Narrow" panose="020B0606020202030204" pitchFamily="34" charset="0"/>
              </a:rPr>
              <a:t>Форма расчета коэффициента участия.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>
                <a:latin typeface="Arial Narrow" panose="020B0606020202030204" pitchFamily="34" charset="0"/>
              </a:rPr>
              <a:t>Форму для входа в онлайн анкетирование учителей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>
                <a:latin typeface="Arial Narrow" panose="020B0606020202030204" pitchFamily="34" charset="0"/>
              </a:rPr>
              <a:t>Форму для входа в онлайн анкетирование администрации</a:t>
            </a:r>
            <a:endParaRPr lang="ru-RU" sz="2000" b="1" i="1" dirty="0">
              <a:latin typeface="Arial Narrow" panose="020B0606020202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i="1" dirty="0">
              <a:latin typeface="Arial Narrow" panose="020B0606020202030204" pitchFamily="34" charset="0"/>
            </a:endParaRPr>
          </a:p>
          <a:p>
            <a:pPr lvl="0"/>
            <a:endParaRPr lang="ru-RU" i="1" dirty="0"/>
          </a:p>
          <a:p>
            <a:pPr lvl="0" algn="just">
              <a:spcBef>
                <a:spcPts val="200"/>
              </a:spcBef>
              <a:spcAft>
                <a:spcPts val="200"/>
              </a:spcAft>
              <a:buSzPts val="1600"/>
              <a:tabLst>
                <a:tab pos="-114300" algn="l"/>
              </a:tabLst>
            </a:pPr>
            <a:endParaRPr lang="ru-RU" sz="2000" i="1" dirty="0">
              <a:latin typeface="Times New Roman" panose="02020603050405020304" pitchFamily="18" charset="0"/>
              <a:ea typeface="MS Mincho" panose="020B0400000000000000" pitchFamily="49" charset="-128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5206255" y="1520681"/>
            <a:ext cx="1129365" cy="961115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6558842" y="2715403"/>
            <a:ext cx="1290347" cy="1905040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892561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840" y="217384"/>
            <a:ext cx="8429897" cy="1143000"/>
          </a:xfrm>
        </p:spPr>
        <p:txBody>
          <a:bodyPr/>
          <a:lstStyle/>
          <a:p>
            <a:pPr algn="ctr"/>
            <a:r>
              <a:rPr lang="ru-RU" sz="2800" dirty="0"/>
              <a:t>График проведения тестирования в ОО</a:t>
            </a:r>
            <a:endParaRPr lang="ru-RU" dirty="0"/>
          </a:p>
        </p:txBody>
      </p:sp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xmlns="" id="{EC3E0378-401E-424F-AC0C-47B47D7DC8A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1856227051"/>
              </p:ext>
            </p:extLst>
          </p:nvPr>
        </p:nvGraphicFramePr>
        <p:xfrm>
          <a:off x="500797" y="1088571"/>
          <a:ext cx="8429897" cy="41539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Овал 2"/>
          <p:cNvSpPr/>
          <p:nvPr/>
        </p:nvSpPr>
        <p:spPr bwMode="auto">
          <a:xfrm>
            <a:off x="300500" y="1632857"/>
            <a:ext cx="822906" cy="705394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84" charset="0"/>
            </a:endParaRPr>
          </a:p>
        </p:txBody>
      </p:sp>
      <p:sp>
        <p:nvSpPr>
          <p:cNvPr id="5" name="Овал 4"/>
          <p:cNvSpPr/>
          <p:nvPr/>
        </p:nvSpPr>
        <p:spPr bwMode="auto">
          <a:xfrm>
            <a:off x="300500" y="2767148"/>
            <a:ext cx="822906" cy="705394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8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16992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>
              <a:buNone/>
            </a:pPr>
            <a:r>
              <a:rPr lang="en-US" sz="3200" b="1" dirty="0">
                <a:latin typeface="Arial" pitchFamily="34" charset="0"/>
                <a:cs typeface="Arial" pitchFamily="34" charset="0"/>
              </a:rPr>
              <a:t>TIMSS – Trend in Mathematics and Science Study</a:t>
            </a:r>
          </a:p>
          <a:p>
            <a:pPr marL="0" lvl="0" indent="0" algn="ctr">
              <a:buNone/>
            </a:pPr>
            <a:r>
              <a:rPr lang="ru-RU" sz="3200" b="1" i="1" dirty="0">
                <a:latin typeface="Arial" pitchFamily="34" charset="0"/>
                <a:cs typeface="Arial" pitchFamily="34" charset="0"/>
              </a:rPr>
              <a:t>Оценка качества математического и естественнонаучного образования в начальной и основной  школе </a:t>
            </a:r>
            <a:br>
              <a:rPr lang="ru-RU" sz="3200" b="1" i="1" dirty="0">
                <a:latin typeface="Arial" pitchFamily="34" charset="0"/>
                <a:cs typeface="Arial" pitchFamily="34" charset="0"/>
              </a:rPr>
            </a:br>
            <a:r>
              <a:rPr lang="ru-RU" sz="3200" b="1" i="1" dirty="0">
                <a:latin typeface="Arial" pitchFamily="34" charset="0"/>
                <a:cs typeface="Arial" pitchFamily="34" charset="0"/>
              </a:rPr>
              <a:t>(4 и 8  классы)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09705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55ED7E4-8306-48A1-BC6C-21978E99CC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7588" y="1828800"/>
            <a:ext cx="2551611" cy="365601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793D835-DC9F-42CC-92A4-9526530763B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29640"/>
            <a:ext cx="6625727" cy="711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27591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2088" y="93197"/>
            <a:ext cx="7772400" cy="1748928"/>
          </a:xfrm>
        </p:spPr>
        <p:txBody>
          <a:bodyPr/>
          <a:lstStyle/>
          <a:p>
            <a:pPr algn="ctr"/>
            <a:r>
              <a:rPr lang="ru-RU" sz="2800" dirty="0"/>
              <a:t>Материалы для проведения тестирования на компьютерах</a:t>
            </a:r>
            <a:br>
              <a:rPr lang="ru-RU" sz="2800" dirty="0"/>
            </a:br>
            <a:r>
              <a:rPr lang="ru-RU" sz="2800" dirty="0"/>
              <a:t>(8 класс)</a:t>
            </a: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E27BA64F-42FF-4612-8022-2C0A164C802D}"/>
              </a:ext>
            </a:extLst>
          </p:cNvPr>
          <p:cNvSpPr/>
          <p:nvPr/>
        </p:nvSpPr>
        <p:spPr>
          <a:xfrm>
            <a:off x="322215" y="1374896"/>
            <a:ext cx="7748765" cy="5614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7675" algn="just">
              <a:lnSpc>
                <a:spcPts val="15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sz="2000" b="1" dirty="0">
                <a:latin typeface="Arial Narrow" panose="020B0606020202030204" pitchFamily="34" charset="0"/>
                <a:ea typeface="MS Mincho" panose="020B0400000000000000" pitchFamily="49" charset="-128"/>
              </a:rPr>
              <a:t>В закрытом пакете находятся:</a:t>
            </a:r>
          </a:p>
          <a:p>
            <a:pPr marL="285750" lvl="0" indent="-285750" algn="just">
              <a:spcBef>
                <a:spcPts val="200"/>
              </a:spcBef>
              <a:spcAft>
                <a:spcPts val="200"/>
              </a:spcAft>
              <a:buSzPts val="1600"/>
              <a:buFont typeface="Arial" panose="020B0604020202020204" pitchFamily="34" charset="0"/>
              <a:buChar char="•"/>
              <a:tabLst>
                <a:tab pos="-114300" algn="l"/>
              </a:tabLst>
            </a:pPr>
            <a:r>
              <a:rPr lang="ru-RU" sz="2000" i="1" dirty="0">
                <a:latin typeface="Arial Narrow" panose="020B0606020202030204" pitchFamily="34" charset="0"/>
                <a:ea typeface="MS Mincho" panose="020B0400000000000000" pitchFamily="49" charset="-128"/>
              </a:rPr>
              <a:t>анкеты для учащихся;</a:t>
            </a:r>
          </a:p>
          <a:p>
            <a:pPr marL="285750" lvl="0" indent="-285750" algn="just">
              <a:spcBef>
                <a:spcPts val="200"/>
              </a:spcBef>
              <a:spcAft>
                <a:spcPts val="200"/>
              </a:spcAft>
              <a:buSzPts val="1600"/>
              <a:buFont typeface="Arial" panose="020B0604020202020204" pitchFamily="34" charset="0"/>
              <a:buChar char="•"/>
              <a:tabLst>
                <a:tab pos="-114300" algn="l"/>
              </a:tabLst>
            </a:pPr>
            <a:r>
              <a:rPr lang="ru-RU" sz="2000" i="1" dirty="0">
                <a:latin typeface="Arial Narrow" panose="020B0606020202030204" pitchFamily="34" charset="0"/>
                <a:ea typeface="MS Mincho" panose="020B0400000000000000" pitchFamily="49" charset="-128"/>
              </a:rPr>
              <a:t>Список учащихся.</a:t>
            </a:r>
          </a:p>
          <a:p>
            <a:pPr indent="447675"/>
            <a:r>
              <a:rPr lang="ru-RU" sz="2000" b="1" dirty="0">
                <a:latin typeface="Arial Narrow" panose="020B0606020202030204" pitchFamily="34" charset="0"/>
              </a:rPr>
              <a:t>Открытый конверт включает в себя:</a:t>
            </a:r>
            <a:endParaRPr lang="ru-RU" sz="2000" b="1" i="1" dirty="0">
              <a:latin typeface="Arial Narrow" panose="020B0606020202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>
                <a:latin typeface="Arial Narrow" panose="020B0606020202030204" pitchFamily="34" charset="0"/>
              </a:rPr>
              <a:t>Руководство по проведению тестирования;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i="1" dirty="0">
                <a:latin typeface="Arial Narrow" panose="020B0606020202030204" pitchFamily="34" charset="0"/>
              </a:rPr>
              <a:t>Список учащихся;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i="1" dirty="0">
                <a:latin typeface="Arial Narrow" panose="020B0606020202030204" pitchFamily="34" charset="0"/>
              </a:rPr>
              <a:t>Список учителей;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>
                <a:latin typeface="Arial Narrow" panose="020B0606020202030204" pitchFamily="34" charset="0"/>
              </a:rPr>
              <a:t>Протокол проведения тестирования </a:t>
            </a:r>
            <a:r>
              <a:rPr lang="ru-RU" sz="2000" i="1" dirty="0" smtClean="0">
                <a:latin typeface="Arial Narrow" panose="020B0606020202030204" pitchFamily="34" charset="0"/>
              </a:rPr>
              <a:t>(</a:t>
            </a:r>
            <a:r>
              <a:rPr lang="ru-RU" sz="2000" i="1" dirty="0">
                <a:latin typeface="Arial Narrow" panose="020B0606020202030204" pitchFamily="34" charset="0"/>
              </a:rPr>
              <a:t>2 экземпляра);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>
                <a:latin typeface="Arial Narrow" panose="020B0606020202030204" pitchFamily="34" charset="0"/>
              </a:rPr>
              <a:t>Форма расчета коэффициента участия.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>
                <a:latin typeface="Arial Narrow" panose="020B0606020202030204" pitchFamily="34" charset="0"/>
              </a:rPr>
              <a:t>Форму для входа в онлайн анкетирование учителей.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>
                <a:latin typeface="Arial Narrow" panose="020B0606020202030204" pitchFamily="34" charset="0"/>
              </a:rPr>
              <a:t>Форму для входа в онлайн анкетирование администрации.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>
                <a:latin typeface="Arial Narrow" panose="020B0606020202030204" pitchFamily="34" charset="0"/>
              </a:rPr>
              <a:t>Форму для входа в тестирование для учащихся</a:t>
            </a:r>
            <a:r>
              <a:rPr lang="ru-RU" sz="2000" i="1" dirty="0" smtClean="0">
                <a:latin typeface="Arial Narrow" panose="020B0606020202030204" pitchFamily="34" charset="0"/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Информацию о проведении методики ОЭСР «Анкетные опросы в школах для целей повышения качества среды обучения»</a:t>
            </a:r>
            <a:endParaRPr lang="ru-RU" sz="2000" i="1" dirty="0">
              <a:solidFill>
                <a:srgbClr val="0070C0"/>
              </a:solidFill>
              <a:latin typeface="Arial Narrow" panose="020B0606020202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b="1" i="1" dirty="0">
              <a:latin typeface="Arial Narrow" panose="020B0606020202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i="1" dirty="0">
              <a:latin typeface="Arial Narrow" panose="020B0606020202030204" pitchFamily="34" charset="0"/>
            </a:endParaRPr>
          </a:p>
          <a:p>
            <a:pPr lvl="0"/>
            <a:endParaRPr lang="ru-RU" i="1" dirty="0"/>
          </a:p>
          <a:p>
            <a:pPr lvl="0" algn="just">
              <a:spcBef>
                <a:spcPts val="200"/>
              </a:spcBef>
              <a:spcAft>
                <a:spcPts val="200"/>
              </a:spcAft>
              <a:buSzPts val="1600"/>
              <a:tabLst>
                <a:tab pos="-114300" algn="l"/>
              </a:tabLst>
            </a:pPr>
            <a:endParaRPr lang="ru-RU" sz="2000" i="1" dirty="0">
              <a:latin typeface="Times New Roman" panose="02020603050405020304" pitchFamily="18" charset="0"/>
              <a:ea typeface="MS Mincho" panose="020B0400000000000000" pitchFamily="49" charset="-12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B998B55-33C5-4B27-8D8E-A559ACE86DB5}"/>
              </a:ext>
            </a:extLst>
          </p:cNvPr>
          <p:cNvSpPr txBox="1"/>
          <p:nvPr/>
        </p:nvSpPr>
        <p:spPr>
          <a:xfrm>
            <a:off x="5556782" y="5730106"/>
            <a:ext cx="3901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b="1" dirty="0">
                <a:latin typeface="Arial Nova" panose="020B0504020202020204" pitchFamily="34" charset="0"/>
              </a:rPr>
              <a:t>ZIP-</a:t>
            </a:r>
            <a:r>
              <a:rPr lang="ru-RU" sz="2000" b="1" dirty="0">
                <a:latin typeface="Arial Nova" panose="020B0504020202020204" pitchFamily="34" charset="0"/>
              </a:rPr>
              <a:t>пакет с </a:t>
            </a:r>
            <a:r>
              <a:rPr lang="en-US" sz="2000" b="1" dirty="0">
                <a:latin typeface="Arial Nova" panose="020B0504020202020204" pitchFamily="34" charset="0"/>
              </a:rPr>
              <a:t>USB-</a:t>
            </a:r>
            <a:r>
              <a:rPr lang="ru-RU" sz="2000" b="1" dirty="0">
                <a:latin typeface="Arial Nova" panose="020B0504020202020204" pitchFamily="34" charset="0"/>
              </a:rPr>
              <a:t>носителями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8006" y="1121822"/>
            <a:ext cx="1559925" cy="1339383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00061" y="4021294"/>
            <a:ext cx="1639437" cy="1558116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7656392" y="2382166"/>
            <a:ext cx="1126774" cy="1663545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 bwMode="auto">
          <a:xfrm>
            <a:off x="587829" y="4800352"/>
            <a:ext cx="5251268" cy="320288"/>
          </a:xfrm>
          <a:prstGeom prst="roundRect">
            <a:avLst/>
          </a:prstGeom>
          <a:noFill/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84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 bwMode="auto">
          <a:xfrm>
            <a:off x="679269" y="5120640"/>
            <a:ext cx="0" cy="60946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Прямая соединительная линия 11"/>
          <p:cNvCxnSpPr/>
          <p:nvPr/>
        </p:nvCxnSpPr>
        <p:spPr bwMode="auto">
          <a:xfrm>
            <a:off x="679269" y="5712555"/>
            <a:ext cx="305670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Скругленный прямоугольник 12"/>
          <p:cNvSpPr/>
          <p:nvPr/>
        </p:nvSpPr>
        <p:spPr bwMode="auto">
          <a:xfrm>
            <a:off x="2769326" y="5717043"/>
            <a:ext cx="2612571" cy="383312"/>
          </a:xfrm>
          <a:prstGeom prst="roundRect">
            <a:avLst/>
          </a:prstGeom>
          <a:noFill/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" pitchFamily="84" charset="0"/>
              </a:rPr>
              <a:t>Пожалуйста, сохраняйте форму!</a:t>
            </a:r>
          </a:p>
        </p:txBody>
      </p:sp>
    </p:spTree>
    <p:extLst>
      <p:ext uri="{BB962C8B-B14F-4D97-AF65-F5344CB8AC3E}">
        <p14:creationId xmlns:p14="http://schemas.microsoft.com/office/powerpoint/2010/main" xmlns="" val="107066429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840" y="217384"/>
            <a:ext cx="8429897" cy="1143000"/>
          </a:xfrm>
        </p:spPr>
        <p:txBody>
          <a:bodyPr/>
          <a:lstStyle/>
          <a:p>
            <a:pPr algn="ctr"/>
            <a:r>
              <a:rPr lang="ru-RU" sz="2800" dirty="0"/>
              <a:t>График проведения тестирования в </a:t>
            </a:r>
            <a:r>
              <a:rPr lang="ru-RU" sz="2800" dirty="0" smtClean="0"/>
              <a:t>ОО на компьютерах (8 класс)</a:t>
            </a:r>
            <a:endParaRPr lang="ru-RU" dirty="0"/>
          </a:p>
        </p:txBody>
      </p:sp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xmlns="" id="{EC3E0378-401E-424F-AC0C-47B47D7DC8A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120138037"/>
              </p:ext>
            </p:extLst>
          </p:nvPr>
        </p:nvGraphicFramePr>
        <p:xfrm>
          <a:off x="448545" y="1454331"/>
          <a:ext cx="8429897" cy="41539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12368200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41F1280-FC39-4AC3-B92E-C76C7ED4B4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B14003F-5295-4A1A-B6F3-1C90901876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91716A7-75F8-46F6-9818-C8A31FCFEFC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-93073"/>
            <a:ext cx="7539673" cy="7025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128384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860EC0C-5A21-4903-A09C-D72F875FAF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30187"/>
            <a:ext cx="8769531" cy="1143000"/>
          </a:xfrm>
        </p:spPr>
        <p:txBody>
          <a:bodyPr/>
          <a:lstStyle/>
          <a:p>
            <a:r>
              <a:rPr lang="ru-RU" sz="2800" dirty="0"/>
              <a:t>Отправка  результатов с </a:t>
            </a:r>
            <a:r>
              <a:rPr lang="en-US" sz="2800" dirty="0"/>
              <a:t>USB-</a:t>
            </a:r>
            <a:r>
              <a:rPr lang="ru-RU" sz="2800" dirty="0"/>
              <a:t>носителей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A23DFA3-FD92-485B-94B6-02FE24E06A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203649"/>
            <a:ext cx="7772400" cy="3656013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ru-RU" sz="2000" dirty="0" smtClean="0"/>
              <a:t>Выбрать «Загрузить данные» в главном меню программы.</a:t>
            </a:r>
          </a:p>
          <a:p>
            <a:pPr marL="457200" indent="-457200">
              <a:buAutoNum type="arabicPeriod"/>
            </a:pPr>
            <a:r>
              <a:rPr lang="ru-RU" sz="2000" dirty="0" smtClean="0"/>
              <a:t>Ввести пароль «2705»</a:t>
            </a:r>
          </a:p>
          <a:p>
            <a:pPr marL="457200" indent="-457200">
              <a:buAutoNum type="arabicPeriod"/>
            </a:pPr>
            <a:r>
              <a:rPr lang="ru-RU" sz="2000" dirty="0" smtClean="0"/>
              <a:t>Загрузить данные.</a:t>
            </a:r>
            <a:endParaRPr lang="ru-RU" sz="20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2676525"/>
            <a:ext cx="5943600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Прямая со стрелкой 5"/>
          <p:cNvCxnSpPr/>
          <p:nvPr/>
        </p:nvCxnSpPr>
        <p:spPr bwMode="auto">
          <a:xfrm flipV="1">
            <a:off x="5756988" y="3592286"/>
            <a:ext cx="457200" cy="30791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xmlns="" val="11850092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6C8952-4199-467B-BCB4-890A9B036B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718765" cy="1143000"/>
          </a:xfrm>
        </p:spPr>
        <p:txBody>
          <a:bodyPr/>
          <a:lstStyle/>
          <a:p>
            <a:pPr algn="ctr"/>
            <a:r>
              <a:rPr lang="ru-RU" sz="2800" dirty="0"/>
              <a:t>Заполнение протокола проведения тестирования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21E41C96-CC56-45FB-87E2-2A8C055769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975360"/>
            <a:ext cx="4912308" cy="588264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6ABD16A-F38C-46B3-9AFC-C277F625EB2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63076" y="906780"/>
            <a:ext cx="4568009" cy="6019800"/>
          </a:xfrm>
          <a:prstGeom prst="rect">
            <a:avLst/>
          </a:prstGeom>
        </p:spPr>
      </p:pic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xmlns="" id="{ECD81114-B23C-43AB-A187-A34470BA4BCB}"/>
              </a:ext>
            </a:extLst>
          </p:cNvPr>
          <p:cNvCxnSpPr/>
          <p:nvPr/>
        </p:nvCxnSpPr>
        <p:spPr bwMode="auto">
          <a:xfrm>
            <a:off x="1402080" y="906780"/>
            <a:ext cx="0" cy="35596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5411A028-71DB-4412-B116-F2B4E7385711}"/>
              </a:ext>
            </a:extLst>
          </p:cNvPr>
          <p:cNvCxnSpPr/>
          <p:nvPr/>
        </p:nvCxnSpPr>
        <p:spPr bwMode="auto">
          <a:xfrm>
            <a:off x="95794" y="906780"/>
            <a:ext cx="130628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F7C27BF-AE9B-4732-8141-9E814A4A0B40}"/>
              </a:ext>
            </a:extLst>
          </p:cNvPr>
          <p:cNvSpPr txBox="1"/>
          <p:nvPr/>
        </p:nvSpPr>
        <p:spPr>
          <a:xfrm>
            <a:off x="0" y="695040"/>
            <a:ext cx="2666114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Информация берется из списка учащихся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552182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7121A46-9592-443A-9EFB-3B7216667A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75C0827C-629F-4DE4-8FAC-25D58D52ED7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30629" y="-55245"/>
            <a:ext cx="6243445" cy="696849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6A71AC6-D8EF-4554-A88A-8BC11D26CB76}"/>
              </a:ext>
            </a:extLst>
          </p:cNvPr>
          <p:cNvSpPr txBox="1"/>
          <p:nvPr/>
        </p:nvSpPr>
        <p:spPr>
          <a:xfrm>
            <a:off x="7114903" y="261257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19056BAE-B0FD-4D9A-A95C-72FE15DB8D2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63925" y="4659087"/>
            <a:ext cx="3380075" cy="1275500"/>
          </a:xfrm>
          <a:prstGeom prst="rect">
            <a:avLst/>
          </a:prstGeom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1A3444AE-AA11-4E0C-92DC-5E1889ABB5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5763925" y="2563891"/>
            <a:ext cx="3787125" cy="1356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1915176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blog.krusen.dk/content/images/2017/01/filling_20out_20for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5375" y="690535"/>
            <a:ext cx="7806097" cy="520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972" y="1182189"/>
            <a:ext cx="7772400" cy="1143000"/>
          </a:xfrm>
        </p:spPr>
        <p:txBody>
          <a:bodyPr/>
          <a:lstStyle/>
          <a:p>
            <a:r>
              <a:rPr lang="ru-RU" dirty="0" smtClean="0"/>
              <a:t>Анкетирование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63799636"/>
      </p:ext>
    </p:extLst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F709DD7-EAB4-416F-8C6E-03FC7A9F56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028" y="111034"/>
            <a:ext cx="7772400" cy="1143000"/>
          </a:xfrm>
        </p:spPr>
        <p:txBody>
          <a:bodyPr/>
          <a:lstStyle/>
          <a:p>
            <a:r>
              <a:rPr lang="ru-RU" dirty="0"/>
              <a:t>Анкетирование администрации в режиме онлайн</a:t>
            </a:r>
          </a:p>
        </p:txBody>
      </p:sp>
      <p:pic>
        <p:nvPicPr>
          <p:cNvPr id="307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01012"/>
            <a:ext cx="4759727" cy="3181739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 bwMode="auto">
          <a:xfrm>
            <a:off x="5719665" y="1250302"/>
            <a:ext cx="1875453" cy="653143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i="1" smtClean="0">
                <a:latin typeface="Times New Roman"/>
                <a:cs typeface="Times New Roman"/>
              </a:rPr>
              <a:t>~ </a:t>
            </a:r>
            <a:r>
              <a:rPr lang="ru-RU" sz="2000" i="1" smtClean="0">
                <a:latin typeface="Times" pitchFamily="84" charset="0"/>
              </a:rPr>
              <a:t>30 </a:t>
            </a:r>
            <a:r>
              <a:rPr lang="ru-RU" sz="2000" i="1" dirty="0" smtClean="0">
                <a:latin typeface="Times" pitchFamily="84" charset="0"/>
              </a:rPr>
              <a:t>мин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" pitchFamily="8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29298" y="3191069"/>
            <a:ext cx="5614702" cy="3666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71810431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09AA023-366E-4D75-A1D4-D743659D59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25963"/>
            <a:ext cx="9144000" cy="1068355"/>
          </a:xfrm>
        </p:spPr>
        <p:txBody>
          <a:bodyPr/>
          <a:lstStyle/>
          <a:p>
            <a:r>
              <a:rPr lang="ru-RU" dirty="0"/>
              <a:t>Анкетирование учителей в режиме онлайн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B3373BA-7A38-45AD-ADA0-5CCF374FB7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4359"/>
            <a:ext cx="5648914" cy="356244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7" name="Скругленный прямоугольник 6"/>
          <p:cNvSpPr/>
          <p:nvPr/>
        </p:nvSpPr>
        <p:spPr bwMode="auto">
          <a:xfrm>
            <a:off x="6111551" y="933061"/>
            <a:ext cx="2640563" cy="2911151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dirty="0" smtClean="0">
              <a:latin typeface="Times" pitchFamily="84" charset="0"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dirty="0" smtClean="0">
              <a:latin typeface="Times" pitchFamily="84" charset="0"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dirty="0" smtClean="0">
              <a:latin typeface="Times" pitchFamily="84" charset="0"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latin typeface="Times" pitchFamily="84" charset="0"/>
              </a:rPr>
              <a:t>Код предмета</a:t>
            </a:r>
            <a:br>
              <a:rPr lang="ru-RU" b="1" dirty="0" smtClean="0">
                <a:latin typeface="Times" pitchFamily="84" charset="0"/>
              </a:rPr>
            </a:br>
            <a:endParaRPr lang="ru-RU" b="1" dirty="0" smtClean="0">
              <a:latin typeface="Times" pitchFamily="84" charset="0"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itchFamily="84" charset="0"/>
              </a:rPr>
              <a:t>Учитель</a:t>
            </a:r>
            <a:r>
              <a:rPr kumimoji="0" lang="ru-RU" sz="15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itchFamily="84" charset="0"/>
              </a:rPr>
              <a:t> начальной школы – 7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500" baseline="0" dirty="0" smtClean="0">
                <a:latin typeface="Times" pitchFamily="84" charset="0"/>
              </a:rPr>
              <a:t>Учитель</a:t>
            </a:r>
            <a:r>
              <a:rPr lang="ru-RU" sz="1500" dirty="0" smtClean="0">
                <a:latin typeface="Times" pitchFamily="84" charset="0"/>
              </a:rPr>
              <a:t> математики (8 класс) –1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latin typeface="Times" pitchFamily="84" charset="0"/>
              </a:rPr>
              <a:t>Учитель физики (8 класс) – 2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latin typeface="Times" pitchFamily="84" charset="0"/>
              </a:rPr>
              <a:t>Учитель биологии (8 класс) – 3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latin typeface="Times" pitchFamily="84" charset="0"/>
              </a:rPr>
              <a:t>Учитель химии (8 класс) – 4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latin typeface="Times" pitchFamily="84" charset="0"/>
              </a:rPr>
              <a:t>Учитель географии (8 класс) – 5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600" dirty="0" smtClean="0">
              <a:latin typeface="Times" pitchFamily="8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600" dirty="0" smtClean="0">
              <a:latin typeface="Times" pitchFamily="8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600" dirty="0" smtClean="0">
              <a:latin typeface="Times" pitchFamily="84" charset="0"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latin typeface="Times" pitchFamily="84" charset="0"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" pitchFamily="8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2043404" y="4777274"/>
            <a:ext cx="1875453" cy="653143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i="1" smtClean="0">
                <a:latin typeface="Times New Roman"/>
                <a:cs typeface="Times New Roman"/>
              </a:rPr>
              <a:t>~ </a:t>
            </a:r>
            <a:r>
              <a:rPr lang="ru-RU" sz="2000" i="1" smtClean="0">
                <a:latin typeface="Times" pitchFamily="84" charset="0"/>
              </a:rPr>
              <a:t>30 </a:t>
            </a:r>
            <a:r>
              <a:rPr lang="ru-RU" sz="2000" i="1" dirty="0" smtClean="0">
                <a:latin typeface="Times" pitchFamily="84" charset="0"/>
              </a:rPr>
              <a:t>мин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" pitchFamily="8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45099" y="3228392"/>
            <a:ext cx="4898901" cy="3629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980463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6636" y="93218"/>
            <a:ext cx="8530728" cy="1143000"/>
          </a:xfrm>
        </p:spPr>
        <p:txBody>
          <a:bodyPr/>
          <a:lstStyle/>
          <a:p>
            <a:pPr algn="ctr"/>
            <a:r>
              <a:rPr lang="ru-RU" dirty="0"/>
              <a:t>Главная особенность</a:t>
            </a:r>
            <a:br>
              <a:rPr lang="ru-RU" dirty="0"/>
            </a:br>
            <a:r>
              <a:rPr lang="en-US" dirty="0"/>
              <a:t>TIMSS</a:t>
            </a:r>
            <a:r>
              <a:rPr lang="ru-RU" dirty="0"/>
              <a:t> 2019 (4 и 8 классы) – переход на компьютерную платформу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09320" y="1700808"/>
            <a:ext cx="5728772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0188" indent="-2301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38175" indent="-293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4487" lvl="1" indent="0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</a:pPr>
            <a:endParaRPr lang="en-US" sz="2400" dirty="0">
              <a:solidFill>
                <a:srgbClr val="000000"/>
              </a:solidFill>
              <a:latin typeface="Tahoma" panose="020B0604030504040204" pitchFamily="34" charset="0"/>
              <a:ea typeface="ＭＳ Ｐゴシック" charset="-128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4CEDA23-6FAB-4CAB-A781-0F31B71D62D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629989"/>
            <a:ext cx="5270097" cy="202159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2A38AB96-403F-4B88-8139-7CDBA91FB9F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02571" y="1732976"/>
            <a:ext cx="2771775" cy="40195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6E50BF6-76CA-48C1-9109-F482411F124E}"/>
              </a:ext>
            </a:extLst>
          </p:cNvPr>
          <p:cNvSpPr txBox="1"/>
          <p:nvPr/>
        </p:nvSpPr>
        <p:spPr>
          <a:xfrm>
            <a:off x="1973195" y="1980733"/>
            <a:ext cx="3074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/>
              <a:t>в тетрадях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D611E99B-8D46-4BB3-A3CD-63DF55000E47}"/>
              </a:ext>
            </a:extLst>
          </p:cNvPr>
          <p:cNvSpPr txBox="1"/>
          <p:nvPr/>
        </p:nvSpPr>
        <p:spPr>
          <a:xfrm>
            <a:off x="6323127" y="5752526"/>
            <a:ext cx="3074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/>
              <a:t>на компьютерах</a:t>
            </a:r>
          </a:p>
        </p:txBody>
      </p:sp>
    </p:spTree>
    <p:extLst>
      <p:ext uri="{BB962C8B-B14F-4D97-AF65-F5344CB8AC3E}">
        <p14:creationId xmlns:p14="http://schemas.microsoft.com/office/powerpoint/2010/main" xmlns="" val="284439348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E819A9D-9BC8-4741-B7D4-13EDC8E7A8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951" y="209939"/>
            <a:ext cx="8677468" cy="1143000"/>
          </a:xfrm>
        </p:spPr>
        <p:txBody>
          <a:bodyPr/>
          <a:lstStyle/>
          <a:p>
            <a:r>
              <a:rPr lang="ru-RU" dirty="0"/>
              <a:t>Анкетирование </a:t>
            </a:r>
            <a:r>
              <a:rPr lang="ru-RU" dirty="0" smtClean="0"/>
              <a:t>родителей (4 класс)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C777B61-E4EC-4AFF-8CA2-B4E97EB23F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0350" y="867747"/>
            <a:ext cx="8525069" cy="365601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В Списке учащихся, который используется при проведении тестирования, отмечает для каждого учащегося наличие или отсутствие анкеты для родителей.</a:t>
            </a:r>
          </a:p>
          <a:p>
            <a:pPr>
              <a:buNone/>
            </a:pPr>
            <a:r>
              <a:rPr lang="ru-RU" dirty="0" smtClean="0"/>
              <a:t> Указывается буква: </a:t>
            </a:r>
          </a:p>
          <a:p>
            <a:pPr>
              <a:buNone/>
            </a:pPr>
            <a:r>
              <a:rPr lang="ru-RU" dirty="0" smtClean="0"/>
              <a:t>– «R» – анкета заполнена и получена; </a:t>
            </a:r>
          </a:p>
          <a:p>
            <a:pPr>
              <a:buNone/>
            </a:pPr>
            <a:r>
              <a:rPr lang="ru-RU" dirty="0" smtClean="0"/>
              <a:t>– «N» – анкета не заполнена или не возвращена. 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6064898" y="3902237"/>
            <a:ext cx="2847295" cy="3064232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89661573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91278"/>
            <a:ext cx="9143999" cy="1143000"/>
          </a:xfrm>
        </p:spPr>
        <p:txBody>
          <a:bodyPr/>
          <a:lstStyle/>
          <a:p>
            <a:r>
              <a:rPr lang="ru-RU" sz="2800" dirty="0" smtClean="0"/>
              <a:t>В Национальный центр отправляется: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068" y="1352939"/>
            <a:ext cx="8422433" cy="3656013"/>
          </a:xfrm>
        </p:spPr>
        <p:txBody>
          <a:bodyPr/>
          <a:lstStyle/>
          <a:p>
            <a:pPr>
              <a:buNone/>
            </a:pPr>
            <a:r>
              <a:rPr lang="ru-RU" sz="1800" dirty="0" smtClean="0"/>
              <a:t>1. Заполненный Список учащихся. </a:t>
            </a:r>
          </a:p>
          <a:p>
            <a:pPr>
              <a:buNone/>
            </a:pPr>
            <a:r>
              <a:rPr lang="ru-RU" sz="1800" dirty="0" smtClean="0"/>
              <a:t>2. Использованные и неиспользованные USB-носители. (тестирование на компьютерах) </a:t>
            </a:r>
          </a:p>
          <a:p>
            <a:pPr>
              <a:buNone/>
            </a:pPr>
            <a:r>
              <a:rPr lang="ru-RU" sz="1800" dirty="0" smtClean="0"/>
              <a:t>3. Заполненные и незаполненные тетради, сложенные по порядку в соответствии со Списком учащихся. (тестирование в тетрадях) </a:t>
            </a:r>
          </a:p>
          <a:p>
            <a:pPr>
              <a:buNone/>
            </a:pPr>
            <a:r>
              <a:rPr lang="ru-RU" sz="1800" dirty="0" smtClean="0"/>
              <a:t>4. Заполненные и незаполненные анкеты учащихся, сложенные по порядку в соответствии со Списком учащихся. </a:t>
            </a:r>
          </a:p>
          <a:p>
            <a:pPr>
              <a:buNone/>
            </a:pPr>
            <a:r>
              <a:rPr lang="ru-RU" sz="1800" dirty="0" smtClean="0"/>
              <a:t>5. Заполненные и незаполненные анкеты для родителей, сложенные по порядку в соответствии со Списком учащихся. </a:t>
            </a:r>
          </a:p>
          <a:p>
            <a:pPr>
              <a:buNone/>
            </a:pPr>
            <a:r>
              <a:rPr lang="ru-RU" sz="1800" dirty="0" smtClean="0"/>
              <a:t>6. Заполненные Протокол(</a:t>
            </a:r>
            <a:r>
              <a:rPr lang="ru-RU" sz="1800" dirty="0" err="1" smtClean="0"/>
              <a:t>ы</a:t>
            </a:r>
            <a:r>
              <a:rPr lang="ru-RU" sz="1800" dirty="0" smtClean="0"/>
              <a:t>) проведения тестирования и Форма расчета коэффициента участия. </a:t>
            </a:r>
          </a:p>
          <a:p>
            <a:endParaRPr lang="ru-RU" sz="1800" dirty="0"/>
          </a:p>
        </p:txBody>
      </p:sp>
      <p:sp>
        <p:nvSpPr>
          <p:cNvPr id="4" name="Скругленный прямоугольник 3"/>
          <p:cNvSpPr/>
          <p:nvPr/>
        </p:nvSpPr>
        <p:spPr bwMode="auto">
          <a:xfrm>
            <a:off x="6596743" y="5439747"/>
            <a:ext cx="2397967" cy="699796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itchFamily="84" charset="0"/>
              </a:rPr>
              <a:t>8 класс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09735" y="3371257"/>
            <a:ext cx="7772400" cy="3656013"/>
          </a:xfrm>
        </p:spPr>
        <p:txBody>
          <a:bodyPr/>
          <a:lstStyle/>
          <a:p>
            <a:pPr algn="ctr">
              <a:lnSpc>
                <a:spcPct val="90000"/>
              </a:lnSpc>
              <a:buNone/>
            </a:pPr>
            <a:r>
              <a:rPr lang="ru-RU" sz="2000" dirty="0" smtClean="0"/>
              <a:t>По вопросам проведения исследования </a:t>
            </a:r>
            <a:r>
              <a:rPr lang="en-US" sz="2000" dirty="0" smtClean="0"/>
              <a:t>TIMSS</a:t>
            </a:r>
            <a:r>
              <a:rPr lang="ru-RU" sz="2000" dirty="0" smtClean="0"/>
              <a:t>-201</a:t>
            </a:r>
            <a:r>
              <a:rPr lang="en-US" sz="2000" dirty="0" smtClean="0"/>
              <a:t>9</a:t>
            </a:r>
            <a:r>
              <a:rPr lang="ru-RU" sz="2000" dirty="0" smtClean="0"/>
              <a:t> обращайтесь в Центр оценки качества образования ФГБНУ «ИСРО РАО»по телефону 8 (495) 621-76-36 </a:t>
            </a:r>
          </a:p>
          <a:p>
            <a:pPr algn="ctr">
              <a:lnSpc>
                <a:spcPct val="90000"/>
              </a:lnSpc>
              <a:buNone/>
            </a:pPr>
            <a:r>
              <a:rPr lang="ru-RU" sz="2000" dirty="0" smtClean="0"/>
              <a:t>и по электронной почте </a:t>
            </a:r>
            <a:r>
              <a:rPr lang="en-US" sz="2000" dirty="0" smtClean="0">
                <a:hlinkClick r:id="rId2"/>
              </a:rPr>
              <a:t>centeroko@mail.ru</a:t>
            </a:r>
            <a:r>
              <a:rPr lang="ru-RU" sz="2000" dirty="0" smtClean="0"/>
              <a:t>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91479" y="618254"/>
            <a:ext cx="8208912" cy="241912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dirty="0" smtClean="0">
                <a:solidFill>
                  <a:schemeClr val="tx1"/>
                </a:solidFill>
              </a:rPr>
              <a:t>Материалы отправляются посылкой с номером отслеживания на адрес:</a:t>
            </a:r>
          </a:p>
          <a:p>
            <a:pPr algn="ctr">
              <a:lnSpc>
                <a:spcPct val="90000"/>
              </a:lnSpc>
            </a:pPr>
            <a:r>
              <a:rPr lang="ru-RU" sz="2400" dirty="0" smtClean="0">
                <a:solidFill>
                  <a:schemeClr val="accent2"/>
                </a:solidFill>
              </a:rPr>
              <a:t>105062, г. Москва, ул. Макаренко, д. 5/</a:t>
            </a:r>
            <a:r>
              <a:rPr lang="en-US" sz="2400" dirty="0" smtClean="0">
                <a:solidFill>
                  <a:schemeClr val="accent2"/>
                </a:solidFill>
              </a:rPr>
              <a:t>1</a:t>
            </a:r>
            <a:r>
              <a:rPr lang="ru-RU" sz="2400" dirty="0" smtClean="0">
                <a:solidFill>
                  <a:schemeClr val="accent2"/>
                </a:solidFill>
              </a:rPr>
              <a:t>6, к. 112 (Ковалевой Галине Сергеевне)</a:t>
            </a:r>
          </a:p>
          <a:p>
            <a:pPr algn="ctr">
              <a:lnSpc>
                <a:spcPct val="90000"/>
              </a:lnSpc>
            </a:pPr>
            <a:endParaRPr lang="ru-RU" sz="2400" dirty="0" smtClean="0">
              <a:solidFill>
                <a:schemeClr val="tx1"/>
              </a:solidFill>
            </a:endParaRPr>
          </a:p>
          <a:p>
            <a:pPr algn="ctr">
              <a:lnSpc>
                <a:spcPct val="90000"/>
              </a:lnSpc>
            </a:pPr>
            <a:r>
              <a:rPr lang="ru-RU" sz="2400" dirty="0" smtClean="0">
                <a:solidFill>
                  <a:schemeClr val="tx1"/>
                </a:solidFill>
              </a:rPr>
              <a:t>После отправки материалов сообщите об этом по электронной почте </a:t>
            </a:r>
            <a:r>
              <a:rPr lang="en-US" sz="2400" dirty="0" smtClean="0">
                <a:solidFill>
                  <a:schemeClr val="tx1"/>
                </a:solidFill>
                <a:hlinkClick r:id="rId2"/>
              </a:rPr>
              <a:t>centeroko@mail.ru</a:t>
            </a:r>
            <a:r>
              <a:rPr lang="ru-RU" sz="2400" dirty="0" smtClean="0">
                <a:solidFill>
                  <a:schemeClr val="tx1"/>
                </a:solidFill>
              </a:rPr>
              <a:t>.</a:t>
            </a:r>
            <a:endParaRPr lang="en-US" sz="24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lnSpc>
                <a:spcPct val="90000"/>
              </a:lnSpc>
              <a:buNone/>
            </a:pP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Tahoma" pitchFamily="34" charset="0"/>
              </a:rPr>
              <a:t>Спасибо!</a:t>
            </a:r>
            <a:b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Tahoma" pitchFamily="34" charset="0"/>
              </a:rPr>
            </a:br>
            <a:endParaRPr lang="ru-RU" sz="3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reflection blurRad="12700" stA="28000" endPos="45000" dist="1000" dir="5400000" sy="-100000" algn="bl" rotWithShape="0"/>
              </a:effectLst>
              <a:latin typeface="Tahoma" pitchFamily="34" charset="0"/>
            </a:endParaRPr>
          </a:p>
          <a:p>
            <a:pPr algn="ctr">
              <a:lnSpc>
                <a:spcPct val="90000"/>
              </a:lnSpc>
              <a:buNone/>
            </a:pP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Tahoma" pitchFamily="34" charset="0"/>
              </a:rPr>
              <a:t>Успехов в проведении!</a:t>
            </a:r>
          </a:p>
          <a:p>
            <a:endParaRPr lang="ru-RU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1035"/>
            <a:ext cx="8564880" cy="1143000"/>
          </a:xfrm>
        </p:spPr>
        <p:txBody>
          <a:bodyPr/>
          <a:lstStyle/>
          <a:p>
            <a:r>
              <a:rPr lang="ru-RU" dirty="0" smtClean="0"/>
              <a:t>Подготовка к проведению исследования </a:t>
            </a:r>
            <a:r>
              <a:rPr lang="en-US" dirty="0" smtClean="0"/>
              <a:t>TIMSS</a:t>
            </a:r>
            <a:r>
              <a:rPr lang="ru-RU" dirty="0" smtClean="0"/>
              <a:t> в субъектах РФ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090879421"/>
              </p:ext>
            </p:extLst>
          </p:nvPr>
        </p:nvGraphicFramePr>
        <p:xfrm>
          <a:off x="-211183" y="1123406"/>
          <a:ext cx="8987246" cy="42307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94031246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2" name="Rectangle 5"/>
          <p:cNvSpPr>
            <a:spLocks noChangeArrowheads="1"/>
          </p:cNvSpPr>
          <p:nvPr/>
        </p:nvSpPr>
        <p:spPr bwMode="auto">
          <a:xfrm>
            <a:off x="738187" y="644371"/>
            <a:ext cx="766762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srgbClr val="14BBDC"/>
                </a:solidFill>
                <a:latin typeface="+mj-lt"/>
              </a:rPr>
              <a:t>Материалы для проведения тестирования</a:t>
            </a:r>
            <a:endParaRPr lang="ru-RU" sz="3200" b="1" dirty="0">
              <a:solidFill>
                <a:srgbClr val="14BBDC"/>
              </a:solidFill>
              <a:latin typeface="+mj-lt"/>
              <a:ea typeface="ＭＳ Ｐゴシック" charset="-128"/>
              <a:cs typeface="ＭＳ Ｐゴシック" charset="-128"/>
            </a:endParaRPr>
          </a:p>
        </p:txBody>
      </p:sp>
      <p:graphicFrame>
        <p:nvGraphicFramePr>
          <p:cNvPr id="5" name="Содержимое 4">
            <a:extLst>
              <a:ext uri="{FF2B5EF4-FFF2-40B4-BE49-F238E27FC236}">
                <a16:creationId xmlns:a16="http://schemas.microsoft.com/office/drawing/2014/main" xmlns="" id="{83924BC2-81BE-4141-8C20-0F75DB7080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76601919"/>
              </p:ext>
            </p:extLst>
          </p:nvPr>
        </p:nvGraphicFramePr>
        <p:xfrm>
          <a:off x="448491" y="2824336"/>
          <a:ext cx="8229600" cy="3312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6">
            <a:extLst>
              <a:ext uri="{FF2B5EF4-FFF2-40B4-BE49-F238E27FC236}">
                <a16:creationId xmlns:a16="http://schemas.microsoft.com/office/drawing/2014/main" xmlns="" id="{8CD85A5D-02A5-48B1-B33A-28438A9CE16F}"/>
              </a:ext>
            </a:extLst>
          </p:cNvPr>
          <p:cNvSpPr txBox="1"/>
          <p:nvPr/>
        </p:nvSpPr>
        <p:spPr>
          <a:xfrm>
            <a:off x="448491" y="1600200"/>
            <a:ext cx="8064896" cy="954107"/>
          </a:xfrm>
          <a:prstGeom prst="rect">
            <a:avLst/>
          </a:prstGeom>
          <a:solidFill>
            <a:schemeClr val="accent1">
              <a:lumMod val="9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Региональный Координатор получает 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dirty="0">
                <a:latin typeface="Arial" pitchFamily="34" charset="0"/>
                <a:cs typeface="Arial" pitchFamily="34" charset="0"/>
              </a:rPr>
              <a:t>от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Национального центра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89226" y="4632370"/>
            <a:ext cx="1205262" cy="150433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xmlns="" val="165315176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ChangeArrowheads="1"/>
          </p:cNvSpPr>
          <p:nvPr/>
        </p:nvSpPr>
        <p:spPr bwMode="auto">
          <a:xfrm>
            <a:off x="915955" y="1613519"/>
            <a:ext cx="7900851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0188" indent="-2301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38175" indent="-293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55000"/>
              <a:buFontTx/>
              <a:buBlip>
                <a:blip r:embed="rId2"/>
              </a:buBlip>
            </a:pPr>
            <a:endParaRPr lang="ru-RU" sz="2400" dirty="0">
              <a:solidFill>
                <a:srgbClr val="000000"/>
              </a:solidFill>
              <a:latin typeface="Tahoma" panose="020B0604030504040204" pitchFamily="34" charset="0"/>
              <a:ea typeface="ＭＳ Ｐゴシック" charset="-128"/>
            </a:endParaRPr>
          </a:p>
          <a:p>
            <a:pPr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55000"/>
              <a:buFontTx/>
              <a:buBlip>
                <a:blip r:embed="rId2"/>
              </a:buBlip>
            </a:pPr>
            <a:endParaRPr lang="en-US" sz="2400" dirty="0">
              <a:solidFill>
                <a:srgbClr val="000000"/>
              </a:solidFill>
              <a:latin typeface="Tahoma" panose="020B0604030504040204" pitchFamily="34" charset="0"/>
              <a:ea typeface="ＭＳ Ｐゴシック" charset="-128"/>
            </a:endParaRP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xmlns="" id="{70AEC3FC-C5DE-4696-8753-A695C481A397}"/>
              </a:ext>
            </a:extLst>
          </p:cNvPr>
          <p:cNvGrpSpPr/>
          <p:nvPr/>
        </p:nvGrpSpPr>
        <p:grpSpPr>
          <a:xfrm>
            <a:off x="833932" y="165448"/>
            <a:ext cx="8064896" cy="675185"/>
            <a:chOff x="23024" y="0"/>
            <a:chExt cx="8229600" cy="1642909"/>
          </a:xfrm>
        </p:grpSpPr>
        <p:sp>
          <p:nvSpPr>
            <p:cNvPr id="6" name="Скругленный прямоугольник 7">
              <a:extLst>
                <a:ext uri="{FF2B5EF4-FFF2-40B4-BE49-F238E27FC236}">
                  <a16:creationId xmlns:a16="http://schemas.microsoft.com/office/drawing/2014/main" xmlns="" id="{DAFD9963-FAF6-4560-90C6-81223DB1FCD9}"/>
                </a:ext>
              </a:extLst>
            </p:cNvPr>
            <p:cNvSpPr/>
            <p:nvPr/>
          </p:nvSpPr>
          <p:spPr>
            <a:xfrm>
              <a:off x="23024" y="65976"/>
              <a:ext cx="8229600" cy="1576933"/>
            </a:xfrm>
            <a:prstGeom prst="roundRect">
              <a:avLst>
                <a:gd name="adj" fmla="val 10000"/>
              </a:avLst>
            </a:prstGeom>
            <a:solidFill>
              <a:srgbClr val="339966">
                <a:alpha val="52000"/>
              </a:srgb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Скругленный прямоугольник 4">
              <a:extLst>
                <a:ext uri="{FF2B5EF4-FFF2-40B4-BE49-F238E27FC236}">
                  <a16:creationId xmlns:a16="http://schemas.microsoft.com/office/drawing/2014/main" xmlns="" id="{F82AA0CC-A149-4771-8E69-9D99CF171E0B}"/>
                </a:ext>
              </a:extLst>
            </p:cNvPr>
            <p:cNvSpPr/>
            <p:nvPr/>
          </p:nvSpPr>
          <p:spPr>
            <a:xfrm>
              <a:off x="146957" y="0"/>
              <a:ext cx="8082642" cy="15769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ctr" defTabSz="1422400"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b="1" kern="1200" dirty="0" smtClean="0">
                  <a:solidFill>
                    <a:schemeClr val="tx1"/>
                  </a:solidFill>
                </a:rPr>
                <a:t>Зелёная папка</a:t>
              </a:r>
              <a:r>
                <a:rPr lang="ru-RU" sz="3200" kern="1200" dirty="0" smtClean="0"/>
                <a:t> </a:t>
              </a:r>
              <a:endParaRPr lang="ru-RU" sz="3200" kern="1200" dirty="0"/>
            </a:p>
          </p:txBody>
        </p:sp>
      </p:grp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45231" y="867747"/>
            <a:ext cx="8602825" cy="3433666"/>
          </a:xfrm>
        </p:spPr>
        <p:txBody>
          <a:bodyPr/>
          <a:lstStyle/>
          <a:p>
            <a:pPr marL="342900" indent="-342900" algn="just">
              <a:buFont typeface="+mj-lt"/>
              <a:buAutoNum type="arabicPeriod"/>
            </a:pPr>
            <a:r>
              <a:rPr lang="ru-RU" sz="2000" dirty="0" smtClean="0"/>
              <a:t>Программа совещания «Организация и проведение международного исследования </a:t>
            </a:r>
            <a:r>
              <a:rPr lang="en-US" sz="2000" dirty="0" smtClean="0"/>
              <a:t>TIMSS-2019 </a:t>
            </a:r>
            <a:r>
              <a:rPr lang="ru-RU" sz="2000" dirty="0" smtClean="0"/>
              <a:t>в России.»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sz="2000" dirty="0" smtClean="0"/>
              <a:t>Руководства по проведению тестирования.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sz="2000" dirty="0" smtClean="0"/>
              <a:t>Соглашение о неразглашении материалов исследования </a:t>
            </a:r>
            <a:r>
              <a:rPr lang="en-US" sz="2000" dirty="0" smtClean="0"/>
              <a:t>TIMSS</a:t>
            </a:r>
            <a:r>
              <a:rPr lang="ru-RU" sz="2000" dirty="0" smtClean="0"/>
              <a:t>.</a:t>
            </a:r>
            <a:endParaRPr lang="en-US" sz="2000" dirty="0" smtClean="0"/>
          </a:p>
          <a:p>
            <a:pPr marL="342900" indent="-342900" algn="just">
              <a:buFont typeface="+mj-lt"/>
              <a:buAutoNum type="arabicPeriod"/>
            </a:pPr>
            <a:r>
              <a:rPr lang="ru-RU" sz="2000" dirty="0"/>
              <a:t>Тетради для проведения тестирования </a:t>
            </a:r>
            <a:r>
              <a:rPr lang="en-US" sz="2000" dirty="0"/>
              <a:t>TIMSS</a:t>
            </a:r>
            <a:r>
              <a:rPr lang="ru-RU" sz="2000" dirty="0"/>
              <a:t> (4,8 классы</a:t>
            </a:r>
            <a:r>
              <a:rPr lang="ru-RU" sz="2000" dirty="0" smtClean="0"/>
              <a:t>).</a:t>
            </a:r>
            <a:endParaRPr lang="ru-RU" sz="2000" dirty="0"/>
          </a:p>
          <a:p>
            <a:pPr marL="342900" indent="-342900" algn="just">
              <a:buFont typeface="+mj-lt"/>
              <a:buAutoNum type="arabicPeriod"/>
            </a:pPr>
            <a:r>
              <a:rPr lang="ru-RU" sz="2000" dirty="0"/>
              <a:t>Анкеты для учащихся </a:t>
            </a:r>
            <a:r>
              <a:rPr lang="en-US" sz="2000" dirty="0"/>
              <a:t>TIMSS</a:t>
            </a:r>
            <a:r>
              <a:rPr lang="ru-RU" sz="2000" dirty="0"/>
              <a:t> (4,8 классы).</a:t>
            </a:r>
          </a:p>
          <a:p>
            <a:pPr marL="269875" indent="-269875" algn="just">
              <a:buFont typeface="+mj-lt"/>
              <a:buAutoNum type="arabicPeriod"/>
            </a:pPr>
            <a:r>
              <a:rPr lang="ru-RU" sz="2000" dirty="0"/>
              <a:t>Анкеты для родителей (4 класс).		</a:t>
            </a:r>
            <a:endParaRPr lang="ru-RU" sz="2000" dirty="0" smtClean="0"/>
          </a:p>
          <a:p>
            <a:pPr marL="269875" indent="-269875" algn="just">
              <a:buFont typeface="+mj-lt"/>
              <a:buAutoNum type="arabicPeriod"/>
            </a:pPr>
            <a:r>
              <a:rPr lang="ru-RU" sz="2000" i="1" dirty="0" smtClean="0"/>
              <a:t>Письма о программе повышения квалификации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sz="2000" i="1" dirty="0" smtClean="0"/>
              <a:t>Брошюра «Дружи с финансами».</a:t>
            </a:r>
            <a:r>
              <a:rPr lang="ru-RU" sz="2000" dirty="0" smtClean="0"/>
              <a:t>	</a:t>
            </a:r>
            <a:r>
              <a:rPr lang="ru-RU" sz="1800" dirty="0" smtClean="0"/>
              <a:t>			</a:t>
            </a:r>
          </a:p>
          <a:p>
            <a:pPr algn="just"/>
            <a:r>
              <a:rPr lang="ru-RU" sz="1800" dirty="0" smtClean="0"/>
              <a:t>	</a:t>
            </a:r>
            <a:br>
              <a:rPr lang="ru-RU" sz="1800" dirty="0" smtClean="0"/>
            </a:br>
            <a:endParaRPr lang="ru-RU" sz="1800" dirty="0" smtClean="0"/>
          </a:p>
          <a:p>
            <a:pPr marL="342900" indent="-342900" algn="just">
              <a:buFont typeface="+mj-lt"/>
              <a:buAutoNum type="arabicPeriod"/>
            </a:pPr>
            <a:endParaRPr lang="ru-RU" sz="1800" dirty="0" smtClean="0"/>
          </a:p>
          <a:p>
            <a:pPr marL="342900" indent="-342900" algn="just">
              <a:buFont typeface="+mj-lt"/>
              <a:buAutoNum type="arabicPeriod"/>
            </a:pPr>
            <a:endParaRPr lang="ru-RU" sz="1800" dirty="0" smtClean="0"/>
          </a:p>
          <a:p>
            <a:pPr marL="342900" indent="-342900" algn="just">
              <a:buFont typeface="+mj-lt"/>
              <a:buAutoNum type="arabicPeriod"/>
            </a:pP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xmlns="" val="408553522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0411" y="3102428"/>
            <a:ext cx="7772400" cy="1143000"/>
          </a:xfrm>
        </p:spPr>
        <p:txBody>
          <a:bodyPr/>
          <a:lstStyle/>
          <a:p>
            <a:r>
              <a:rPr lang="ru-RU" sz="3200" dirty="0" smtClean="0"/>
              <a:t>4 класс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57525" y="1578837"/>
            <a:ext cx="608647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319813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2088" y="93197"/>
            <a:ext cx="7772400" cy="1748928"/>
          </a:xfrm>
        </p:spPr>
        <p:txBody>
          <a:bodyPr/>
          <a:lstStyle/>
          <a:p>
            <a:pPr algn="ctr"/>
            <a:r>
              <a:rPr lang="ru-RU" sz="2800" dirty="0"/>
              <a:t>Материалы для проведения тестирования в тетрадях</a:t>
            </a:r>
            <a:br>
              <a:rPr lang="ru-RU" sz="2800" dirty="0"/>
            </a:br>
            <a:r>
              <a:rPr lang="ru-RU" sz="2800" dirty="0"/>
              <a:t>(4 класс)</a:t>
            </a: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5759F30-CB91-4B2A-A6EF-E31EAD5EFCD7}"/>
              </a:ext>
            </a:extLst>
          </p:cNvPr>
          <p:cNvSpPr txBox="1"/>
          <p:nvPr/>
        </p:nvSpPr>
        <p:spPr>
          <a:xfrm>
            <a:off x="4520869" y="5509452"/>
            <a:ext cx="28119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Arial Nova" panose="020B0504020202020204" pitchFamily="34" charset="0"/>
              </a:rPr>
              <a:t>Анкеты для родителей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581D08BC-4803-446F-AF7F-0DFCB1E7AE9F}"/>
              </a:ext>
            </a:extLst>
          </p:cNvPr>
          <p:cNvSpPr/>
          <p:nvPr/>
        </p:nvSpPr>
        <p:spPr>
          <a:xfrm>
            <a:off x="165097" y="1404893"/>
            <a:ext cx="6017624" cy="5665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ts val="15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sz="2000" dirty="0">
                <a:latin typeface="Arial Narrow" panose="020B0606020202030204" pitchFamily="34" charset="0"/>
                <a:ea typeface="MS Mincho" panose="020B0400000000000000" pitchFamily="49" charset="-128"/>
              </a:rPr>
              <a:t>В</a:t>
            </a:r>
            <a:r>
              <a:rPr lang="ru-RU" sz="2000" b="1" dirty="0">
                <a:latin typeface="Arial Narrow" panose="020B0606020202030204" pitchFamily="34" charset="0"/>
                <a:ea typeface="MS Mincho" panose="020B0400000000000000" pitchFamily="49" charset="-128"/>
              </a:rPr>
              <a:t> закрытом пакете </a:t>
            </a:r>
            <a:r>
              <a:rPr lang="ru-RU" sz="2000" dirty="0">
                <a:latin typeface="Arial Narrow" panose="020B0606020202030204" pitchFamily="34" charset="0"/>
                <a:ea typeface="MS Mincho" panose="020B0400000000000000" pitchFamily="49" charset="-128"/>
              </a:rPr>
              <a:t>находятся:</a:t>
            </a:r>
          </a:p>
          <a:p>
            <a:pPr marL="285750" lvl="0" indent="-285750" algn="just">
              <a:spcBef>
                <a:spcPts val="200"/>
              </a:spcBef>
              <a:spcAft>
                <a:spcPts val="200"/>
              </a:spcAft>
              <a:buSzPts val="1600"/>
              <a:buFont typeface="Arial" panose="020B0604020202020204" pitchFamily="34" charset="0"/>
              <a:buChar char="•"/>
              <a:tabLst>
                <a:tab pos="-114300" algn="l"/>
              </a:tabLst>
            </a:pPr>
            <a:r>
              <a:rPr lang="ru-RU" sz="2000" i="1" dirty="0">
                <a:latin typeface="Arial Narrow" panose="020B0606020202030204" pitchFamily="34" charset="0"/>
                <a:ea typeface="MS Mincho" panose="020B0400000000000000" pitchFamily="49" charset="-128"/>
              </a:rPr>
              <a:t>анкеты для учащихся</a:t>
            </a:r>
            <a:r>
              <a:rPr lang="ru-RU" sz="2000" i="1" dirty="0" smtClean="0">
                <a:latin typeface="Arial Narrow" panose="020B0606020202030204" pitchFamily="34" charset="0"/>
                <a:ea typeface="MS Mincho" panose="020B0400000000000000" pitchFamily="49" charset="-128"/>
              </a:rPr>
              <a:t>;</a:t>
            </a:r>
          </a:p>
          <a:p>
            <a:pPr marL="285750" indent="-285750" algn="just">
              <a:spcBef>
                <a:spcPts val="200"/>
              </a:spcBef>
              <a:spcAft>
                <a:spcPts val="200"/>
              </a:spcAft>
              <a:buSzPts val="1600"/>
              <a:buFont typeface="Arial" panose="020B0604020202020204" pitchFamily="34" charset="0"/>
              <a:buChar char="•"/>
              <a:tabLst>
                <a:tab pos="-114300" algn="l"/>
              </a:tabLst>
            </a:pPr>
            <a:r>
              <a:rPr lang="ru-RU" sz="2000" i="1" dirty="0">
                <a:latin typeface="Arial Narrow" panose="020B0606020202030204" pitchFamily="34" charset="0"/>
                <a:ea typeface="MS Mincho" panose="020B0400000000000000" pitchFamily="49" charset="-128"/>
              </a:rPr>
              <a:t>тетради для проведения тестирования;</a:t>
            </a:r>
          </a:p>
          <a:p>
            <a:pPr marL="285750" lvl="0" indent="-285750" algn="just">
              <a:spcBef>
                <a:spcPts val="200"/>
              </a:spcBef>
              <a:spcAft>
                <a:spcPts val="200"/>
              </a:spcAft>
              <a:buSzPts val="1600"/>
              <a:buFont typeface="Arial" panose="020B0604020202020204" pitchFamily="34" charset="0"/>
              <a:buChar char="•"/>
              <a:tabLst>
                <a:tab pos="-114300" algn="l"/>
              </a:tabLst>
            </a:pPr>
            <a:r>
              <a:rPr lang="ru-RU" sz="2000" i="1" dirty="0" smtClean="0">
                <a:latin typeface="Arial Narrow" panose="020B0606020202030204" pitchFamily="34" charset="0"/>
                <a:ea typeface="MS Mincho" panose="020B0400000000000000" pitchFamily="49" charset="-128"/>
              </a:rPr>
              <a:t>Список </a:t>
            </a:r>
            <a:r>
              <a:rPr lang="ru-RU" sz="2000" i="1" dirty="0">
                <a:latin typeface="Arial Narrow" panose="020B0606020202030204" pitchFamily="34" charset="0"/>
                <a:ea typeface="MS Mincho" panose="020B0400000000000000" pitchFamily="49" charset="-128"/>
              </a:rPr>
              <a:t>учащихся.</a:t>
            </a:r>
          </a:p>
          <a:p>
            <a:pPr indent="447675"/>
            <a:r>
              <a:rPr lang="ru-RU" sz="2000" b="1" dirty="0" smtClean="0">
                <a:latin typeface="Arial Narrow" panose="020B0606020202030204" pitchFamily="34" charset="0"/>
              </a:rPr>
              <a:t>Открытый </a:t>
            </a:r>
            <a:r>
              <a:rPr lang="ru-RU" sz="2000" b="1" dirty="0">
                <a:latin typeface="Arial Narrow" panose="020B0606020202030204" pitchFamily="34" charset="0"/>
              </a:rPr>
              <a:t>конверт </a:t>
            </a:r>
            <a:r>
              <a:rPr lang="ru-RU" sz="2000" dirty="0">
                <a:latin typeface="Arial Narrow" panose="020B0606020202030204" pitchFamily="34" charset="0"/>
              </a:rPr>
              <a:t>включает в себя:</a:t>
            </a:r>
            <a:endParaRPr lang="ru-RU" sz="2000" i="1" dirty="0">
              <a:latin typeface="Arial Narrow" panose="020B0606020202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>
                <a:latin typeface="Arial Narrow" panose="020B0606020202030204" pitchFamily="34" charset="0"/>
              </a:rPr>
              <a:t>Руководство по проведению тестирования;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i="1" dirty="0">
                <a:latin typeface="Arial Narrow" panose="020B0606020202030204" pitchFamily="34" charset="0"/>
              </a:rPr>
              <a:t>Список учащихся;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i="1" dirty="0">
                <a:latin typeface="Arial Narrow" panose="020B0606020202030204" pitchFamily="34" charset="0"/>
              </a:rPr>
              <a:t>Список учителей;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>
                <a:latin typeface="Arial Narrow" panose="020B0606020202030204" pitchFamily="34" charset="0"/>
              </a:rPr>
              <a:t>Протокол проведения тестирования </a:t>
            </a:r>
          </a:p>
          <a:p>
            <a:r>
              <a:rPr lang="ru-RU" sz="2000" i="1" dirty="0">
                <a:latin typeface="Arial Narrow" panose="020B0606020202030204" pitchFamily="34" charset="0"/>
              </a:rPr>
              <a:t>(2 экземпляра);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>
                <a:latin typeface="Arial Narrow" panose="020B0606020202030204" pitchFamily="34" charset="0"/>
              </a:rPr>
              <a:t>Форма расчета коэффициента участия.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>
                <a:latin typeface="Arial Narrow" panose="020B0606020202030204" pitchFamily="34" charset="0"/>
              </a:rPr>
              <a:t>Форму для входа в онлайн анкетирование учителей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>
                <a:latin typeface="Arial Narrow" panose="020B0606020202030204" pitchFamily="34" charset="0"/>
              </a:rPr>
              <a:t>Форму для входа в онлайн анкетирование администрации</a:t>
            </a:r>
          </a:p>
          <a:p>
            <a:endParaRPr lang="ru-RU" sz="2000" b="1" i="1" dirty="0">
              <a:latin typeface="Arial Narrow" panose="020B0606020202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i="1" dirty="0">
              <a:latin typeface="Arial Narrow" panose="020B0606020202030204" pitchFamily="34" charset="0"/>
            </a:endParaRPr>
          </a:p>
          <a:p>
            <a:pPr lvl="0"/>
            <a:endParaRPr lang="ru-RU" i="1" dirty="0"/>
          </a:p>
          <a:p>
            <a:pPr lvl="0" algn="just">
              <a:spcBef>
                <a:spcPts val="200"/>
              </a:spcBef>
              <a:spcAft>
                <a:spcPts val="200"/>
              </a:spcAft>
              <a:buSzPts val="1600"/>
              <a:tabLst>
                <a:tab pos="-114300" algn="l"/>
              </a:tabLst>
            </a:pPr>
            <a:endParaRPr lang="ru-RU" sz="2000" i="1" dirty="0">
              <a:latin typeface="Times New Roman" panose="02020603050405020304" pitchFamily="18" charset="0"/>
              <a:ea typeface="MS Mincho" panose="020B0400000000000000" pitchFamily="49" charset="-128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6281719" y="1263653"/>
            <a:ext cx="1670382" cy="1156944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6687671" y="2640026"/>
            <a:ext cx="1290347" cy="1905040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33663" y="4776322"/>
            <a:ext cx="1947864" cy="1301212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684830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840" y="217384"/>
            <a:ext cx="8429897" cy="1143000"/>
          </a:xfrm>
        </p:spPr>
        <p:txBody>
          <a:bodyPr/>
          <a:lstStyle/>
          <a:p>
            <a:pPr algn="ctr"/>
            <a:r>
              <a:rPr lang="ru-RU" sz="2800" dirty="0"/>
              <a:t>График проведения тестирования в </a:t>
            </a:r>
            <a:r>
              <a:rPr lang="ru-RU" sz="2800" dirty="0" smtClean="0"/>
              <a:t>ОО</a:t>
            </a:r>
            <a:br>
              <a:rPr lang="ru-RU" sz="2800" dirty="0" smtClean="0"/>
            </a:br>
            <a:r>
              <a:rPr lang="ru-RU" sz="2800" dirty="0" smtClean="0"/>
              <a:t>(4 класс)</a:t>
            </a:r>
            <a:endParaRPr lang="ru-RU" dirty="0"/>
          </a:p>
        </p:txBody>
      </p:sp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xmlns="" id="{EC3E0378-401E-424F-AC0C-47B47D7DC8A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103741875"/>
              </p:ext>
            </p:extLst>
          </p:nvPr>
        </p:nvGraphicFramePr>
        <p:xfrm>
          <a:off x="474672" y="1232263"/>
          <a:ext cx="8429897" cy="41539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39386871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IMSS-PIRLS">
  <a:themeElements>
    <a:clrScheme name="TIMSS-PIRL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MSS-PIRL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8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84" charset="0"/>
          </a:defRPr>
        </a:defPPr>
      </a:lstStyle>
    </a:lnDef>
  </a:objectDefaults>
  <a:extraClrSchemeLst>
    <a:extraClrScheme>
      <a:clrScheme name="TIMSS-PIRL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TIMSS-PIRLS">
  <a:themeElements>
    <a:clrScheme name="TIMSS-PIRL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MSS-PIRL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8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84" charset="0"/>
          </a:defRPr>
        </a:defPPr>
      </a:lstStyle>
    </a:lnDef>
  </a:objectDefaults>
  <a:extraClrSchemeLst>
    <a:extraClrScheme>
      <a:clrScheme name="TIMSS-PIRL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6_TIMSS-PIRLS">
  <a:themeElements>
    <a:clrScheme name="TIMSS-PIRL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MSS-PIRL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8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84" charset="0"/>
          </a:defRPr>
        </a:defPPr>
      </a:lstStyle>
    </a:lnDef>
  </a:objectDefaults>
  <a:extraClrSchemeLst>
    <a:extraClrScheme>
      <a:clrScheme name="TIMSS-PIRL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7_TIMSS-PIRLS">
  <a:themeElements>
    <a:clrScheme name="TIMSS-PIRL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MSS-PIRL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8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84" charset="0"/>
          </a:defRPr>
        </a:defPPr>
      </a:lstStyle>
    </a:lnDef>
  </a:objectDefaults>
  <a:extraClrSchemeLst>
    <a:extraClrScheme>
      <a:clrScheme name="TIMSS-PIRL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TIMSS-PIRLS">
  <a:themeElements>
    <a:clrScheme name="TIMSS-PIRL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MSS-PIRL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8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84" charset="0"/>
          </a:defRPr>
        </a:defPPr>
      </a:lstStyle>
    </a:lnDef>
  </a:objectDefaults>
  <a:extraClrSchemeLst>
    <a:extraClrScheme>
      <a:clrScheme name="TIMSS-PIRL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</TotalTime>
  <Words>1127</Words>
  <Application>Microsoft Office PowerPoint</Application>
  <PresentationFormat>Экран (4:3)</PresentationFormat>
  <Paragraphs>230</Paragraphs>
  <Slides>33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33</vt:i4>
      </vt:variant>
    </vt:vector>
  </HeadingPairs>
  <TitlesOfParts>
    <vt:vector size="38" baseType="lpstr">
      <vt:lpstr>1_TIMSS-PIRLS</vt:lpstr>
      <vt:lpstr>3_TIMSS-PIRLS</vt:lpstr>
      <vt:lpstr>6_TIMSS-PIRLS</vt:lpstr>
      <vt:lpstr>7_TIMSS-PIRLS</vt:lpstr>
      <vt:lpstr>2_TIMSS-PIRLS</vt:lpstr>
      <vt:lpstr>Проведение международного сравнительного  исследования качества математического и естественнонаучного образования (TIMSS-2019) </vt:lpstr>
      <vt:lpstr>Слайд 2</vt:lpstr>
      <vt:lpstr>Главная особенность TIMSS 2019 (4 и 8 классы) – переход на компьютерную платформу</vt:lpstr>
      <vt:lpstr>Подготовка к проведению исследования TIMSS в субъектах РФ</vt:lpstr>
      <vt:lpstr>Слайд 5</vt:lpstr>
      <vt:lpstr>Слайд 6</vt:lpstr>
      <vt:lpstr>4 класс</vt:lpstr>
      <vt:lpstr>Материалы для проведения тестирования в тетрадях (4 класс)</vt:lpstr>
      <vt:lpstr>График проведения тестирования в ОО (4 класс)</vt:lpstr>
      <vt:lpstr>Слайд 10</vt:lpstr>
      <vt:lpstr>Материалы для проведения тестирования на компьютерах (4 класс)</vt:lpstr>
      <vt:lpstr>График проведения тестирования в ОО на компьютерах (4 класс)</vt:lpstr>
      <vt:lpstr>Слайд 13</vt:lpstr>
      <vt:lpstr>Слайд 14</vt:lpstr>
      <vt:lpstr>Отправка  результатов с USB-носителей</vt:lpstr>
      <vt:lpstr>В Национальный центр отправляется:</vt:lpstr>
      <vt:lpstr>Слайд 17</vt:lpstr>
      <vt:lpstr>Материалы для проведения тестирования в тетрадях (8 класс)</vt:lpstr>
      <vt:lpstr>График проведения тестирования в ОО</vt:lpstr>
      <vt:lpstr>Слайд 20</vt:lpstr>
      <vt:lpstr>Материалы для проведения тестирования на компьютерах (8 класс)</vt:lpstr>
      <vt:lpstr>График проведения тестирования в ОО на компьютерах (8 класс)</vt:lpstr>
      <vt:lpstr>Слайд 23</vt:lpstr>
      <vt:lpstr>Отправка  результатов с USB-носителей</vt:lpstr>
      <vt:lpstr>Заполнение протокола проведения тестирования</vt:lpstr>
      <vt:lpstr>Слайд 26</vt:lpstr>
      <vt:lpstr>Анкетирование</vt:lpstr>
      <vt:lpstr>Анкетирование администрации в режиме онлайн</vt:lpstr>
      <vt:lpstr>Анкетирование учителей в режиме онлайн</vt:lpstr>
      <vt:lpstr>Анкетирование родителей (4 класс)</vt:lpstr>
      <vt:lpstr>В Национальный центр отправляется:</vt:lpstr>
      <vt:lpstr>Слайд 32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участия регионов в исследовании TIMSS 2019</dc:title>
  <dc:creator>Elena Smirnova</dc:creator>
  <cp:lastModifiedBy>CenterOKO</cp:lastModifiedBy>
  <cp:revision>115</cp:revision>
  <dcterms:created xsi:type="dcterms:W3CDTF">2018-03-27T11:45:19Z</dcterms:created>
  <dcterms:modified xsi:type="dcterms:W3CDTF">2019-04-02T06:33:03Z</dcterms:modified>
</cp:coreProperties>
</file>